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40"/>
  </p:notesMasterIdLst>
  <p:handoutMasterIdLst>
    <p:handoutMasterId r:id="rId41"/>
  </p:handoutMasterIdLst>
  <p:sldIdLst>
    <p:sldId id="506" r:id="rId3"/>
    <p:sldId id="340" r:id="rId4"/>
    <p:sldId id="262" r:id="rId5"/>
    <p:sldId id="318" r:id="rId6"/>
    <p:sldId id="312" r:id="rId7"/>
    <p:sldId id="257" r:id="rId8"/>
    <p:sldId id="258" r:id="rId9"/>
    <p:sldId id="259" r:id="rId10"/>
    <p:sldId id="260" r:id="rId11"/>
    <p:sldId id="256" r:id="rId12"/>
    <p:sldId id="263" r:id="rId13"/>
    <p:sldId id="282" r:id="rId14"/>
    <p:sldId id="333" r:id="rId15"/>
    <p:sldId id="332" r:id="rId16"/>
    <p:sldId id="281" r:id="rId17"/>
    <p:sldId id="266" r:id="rId18"/>
    <p:sldId id="310" r:id="rId19"/>
    <p:sldId id="311" r:id="rId20"/>
    <p:sldId id="270" r:id="rId21"/>
    <p:sldId id="307" r:id="rId22"/>
    <p:sldId id="303" r:id="rId23"/>
    <p:sldId id="308" r:id="rId24"/>
    <p:sldId id="273" r:id="rId25"/>
    <p:sldId id="309" r:id="rId26"/>
    <p:sldId id="368" r:id="rId27"/>
    <p:sldId id="369" r:id="rId28"/>
    <p:sldId id="370" r:id="rId29"/>
    <p:sldId id="371" r:id="rId30"/>
    <p:sldId id="372" r:id="rId31"/>
    <p:sldId id="374" r:id="rId32"/>
    <p:sldId id="380" r:id="rId33"/>
    <p:sldId id="381" r:id="rId34"/>
    <p:sldId id="382" r:id="rId35"/>
    <p:sldId id="575" r:id="rId36"/>
    <p:sldId id="577" r:id="rId37"/>
    <p:sldId id="576" r:id="rId38"/>
    <p:sldId id="395" r:id="rId39"/>
  </p:sldIdLst>
  <p:sldSz cx="9144000" cy="5143500" type="screen16x9"/>
  <p:notesSz cx="6858000" cy="9144000"/>
  <p:defaultTextStyle>
    <a:defPPr>
      <a:defRPr lang="en-US"/>
    </a:defPPr>
    <a:lvl1pPr marL="0" algn="l" defTabSz="457166" rtl="0" eaLnBrk="1" latinLnBrk="0" hangingPunct="1">
      <a:defRPr sz="1800" kern="1200">
        <a:solidFill>
          <a:schemeClr val="tx1"/>
        </a:solidFill>
        <a:latin typeface="+mn-lt"/>
        <a:ea typeface="+mn-ea"/>
        <a:cs typeface="+mn-cs"/>
      </a:defRPr>
    </a:lvl1pPr>
    <a:lvl2pPr marL="457166" algn="l" defTabSz="457166" rtl="0" eaLnBrk="1" latinLnBrk="0" hangingPunct="1">
      <a:defRPr sz="1800" kern="1200">
        <a:solidFill>
          <a:schemeClr val="tx1"/>
        </a:solidFill>
        <a:latin typeface="+mn-lt"/>
        <a:ea typeface="+mn-ea"/>
        <a:cs typeface="+mn-cs"/>
      </a:defRPr>
    </a:lvl2pPr>
    <a:lvl3pPr marL="914333" algn="l" defTabSz="457166" rtl="0" eaLnBrk="1" latinLnBrk="0" hangingPunct="1">
      <a:defRPr sz="1800" kern="1200">
        <a:solidFill>
          <a:schemeClr val="tx1"/>
        </a:solidFill>
        <a:latin typeface="+mn-lt"/>
        <a:ea typeface="+mn-ea"/>
        <a:cs typeface="+mn-cs"/>
      </a:defRPr>
    </a:lvl3pPr>
    <a:lvl4pPr marL="1371499" algn="l" defTabSz="457166" rtl="0" eaLnBrk="1" latinLnBrk="0" hangingPunct="1">
      <a:defRPr sz="1800" kern="1200">
        <a:solidFill>
          <a:schemeClr val="tx1"/>
        </a:solidFill>
        <a:latin typeface="+mn-lt"/>
        <a:ea typeface="+mn-ea"/>
        <a:cs typeface="+mn-cs"/>
      </a:defRPr>
    </a:lvl4pPr>
    <a:lvl5pPr marL="1828666" algn="l" defTabSz="457166" rtl="0" eaLnBrk="1" latinLnBrk="0" hangingPunct="1">
      <a:defRPr sz="1800" kern="1200">
        <a:solidFill>
          <a:schemeClr val="tx1"/>
        </a:solidFill>
        <a:latin typeface="+mn-lt"/>
        <a:ea typeface="+mn-ea"/>
        <a:cs typeface="+mn-cs"/>
      </a:defRPr>
    </a:lvl5pPr>
    <a:lvl6pPr marL="2285832" algn="l" defTabSz="457166" rtl="0" eaLnBrk="1" latinLnBrk="0" hangingPunct="1">
      <a:defRPr sz="1800" kern="1200">
        <a:solidFill>
          <a:schemeClr val="tx1"/>
        </a:solidFill>
        <a:latin typeface="+mn-lt"/>
        <a:ea typeface="+mn-ea"/>
        <a:cs typeface="+mn-cs"/>
      </a:defRPr>
    </a:lvl6pPr>
    <a:lvl7pPr marL="2742998" algn="l" defTabSz="457166" rtl="0" eaLnBrk="1" latinLnBrk="0" hangingPunct="1">
      <a:defRPr sz="1800" kern="1200">
        <a:solidFill>
          <a:schemeClr val="tx1"/>
        </a:solidFill>
        <a:latin typeface="+mn-lt"/>
        <a:ea typeface="+mn-ea"/>
        <a:cs typeface="+mn-cs"/>
      </a:defRPr>
    </a:lvl7pPr>
    <a:lvl8pPr marL="3200165" algn="l" defTabSz="457166" rtl="0" eaLnBrk="1" latinLnBrk="0" hangingPunct="1">
      <a:defRPr sz="1800" kern="1200">
        <a:solidFill>
          <a:schemeClr val="tx1"/>
        </a:solidFill>
        <a:latin typeface="+mn-lt"/>
        <a:ea typeface="+mn-ea"/>
        <a:cs typeface="+mn-cs"/>
      </a:defRPr>
    </a:lvl8pPr>
    <a:lvl9pPr marL="3657331" algn="l" defTabSz="45716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7070FF"/>
    <a:srgbClr val="FF8A8B"/>
    <a:srgbClr val="8A8BFF"/>
    <a:srgbClr val="FF5C00"/>
    <a:srgbClr val="FF5D00"/>
    <a:srgbClr val="3F80CD"/>
    <a:srgbClr val="235F9C"/>
    <a:srgbClr val="001A5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75"/>
    <p:restoredTop sz="73265" autoAdjust="0"/>
  </p:normalViewPr>
  <p:slideViewPr>
    <p:cSldViewPr snapToGrid="0" snapToObjects="1">
      <p:cViewPr varScale="1">
        <p:scale>
          <a:sx n="122" d="100"/>
          <a:sy n="122" d="100"/>
        </p:scale>
        <p:origin x="1632" y="2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3720"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47F71E0-0D53-DC45-B2CB-C90849DC5EA0}"/>
              </a:ext>
            </a:extLst>
          </p:cNvPr>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8A5AE21-28DC-384A-9615-D2A234C1720F}"/>
              </a:ext>
            </a:extLst>
          </p:cNvPr>
          <p:cNvSpPr>
            <a:spLocks noGrp="1"/>
          </p:cNvSpPr>
          <p:nvPr>
            <p:ph type="dt" sz="quarter" idx="1"/>
          </p:nvPr>
        </p:nvSpPr>
        <p:spPr>
          <a:xfrm>
            <a:off x="3885010" y="0"/>
            <a:ext cx="2971800" cy="459317"/>
          </a:xfrm>
          <a:prstGeom prst="rect">
            <a:avLst/>
          </a:prstGeom>
        </p:spPr>
        <p:txBody>
          <a:bodyPr vert="horz" lIns="91440" tIns="45720" rIns="91440" bIns="45720" rtlCol="0"/>
          <a:lstStyle>
            <a:lvl1pPr algn="r">
              <a:defRPr sz="1200"/>
            </a:lvl1pPr>
          </a:lstStyle>
          <a:p>
            <a:fld id="{51727395-C8D8-FC4E-A947-CB2BD1422AA7}" type="datetimeFigureOut">
              <a:rPr lang="en-US" smtClean="0"/>
              <a:t>6/4/21</a:t>
            </a:fld>
            <a:endParaRPr lang="en-US"/>
          </a:p>
        </p:txBody>
      </p:sp>
      <p:sp>
        <p:nvSpPr>
          <p:cNvPr id="4" name="Footer Placeholder 3">
            <a:extLst>
              <a:ext uri="{FF2B5EF4-FFF2-40B4-BE49-F238E27FC236}">
                <a16:creationId xmlns:a16="http://schemas.microsoft.com/office/drawing/2014/main" id="{C80266FC-5661-134A-A28E-52A0750FBAD1}"/>
              </a:ext>
            </a:extLst>
          </p:cNvPr>
          <p:cNvSpPr>
            <a:spLocks noGrp="1"/>
          </p:cNvSpPr>
          <p:nvPr>
            <p:ph type="ftr" sz="quarter" idx="2"/>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3260C2E-86CE-434C-81DE-82F82C9B8D9C}"/>
              </a:ext>
            </a:extLst>
          </p:cNvPr>
          <p:cNvSpPr>
            <a:spLocks noGrp="1"/>
          </p:cNvSpPr>
          <p:nvPr>
            <p:ph type="sldNum" sz="quarter" idx="3"/>
          </p:nvPr>
        </p:nvSpPr>
        <p:spPr>
          <a:xfrm>
            <a:off x="3885010" y="8684685"/>
            <a:ext cx="2971800" cy="459316"/>
          </a:xfrm>
          <a:prstGeom prst="rect">
            <a:avLst/>
          </a:prstGeom>
        </p:spPr>
        <p:txBody>
          <a:bodyPr vert="horz" lIns="91440" tIns="45720" rIns="91440" bIns="45720" rtlCol="0" anchor="b"/>
          <a:lstStyle>
            <a:lvl1pPr algn="r">
              <a:defRPr sz="1200"/>
            </a:lvl1pPr>
          </a:lstStyle>
          <a:p>
            <a:fld id="{CCC4DDE5-AA14-DD42-BEF8-7DF8E3623279}" type="slidenum">
              <a:rPr lang="en-US" smtClean="0"/>
              <a:t>‹#›</a:t>
            </a:fld>
            <a:endParaRPr lang="en-US"/>
          </a:p>
        </p:txBody>
      </p:sp>
    </p:spTree>
    <p:extLst>
      <p:ext uri="{BB962C8B-B14F-4D97-AF65-F5344CB8AC3E}">
        <p14:creationId xmlns:p14="http://schemas.microsoft.com/office/powerpoint/2010/main" val="3157634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9317"/>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5010" y="0"/>
            <a:ext cx="2971800" cy="459317"/>
          </a:xfrm>
          <a:prstGeom prst="rect">
            <a:avLst/>
          </a:prstGeom>
        </p:spPr>
        <p:txBody>
          <a:bodyPr vert="horz" lIns="91440" tIns="45720" rIns="91440" bIns="45720" rtlCol="0"/>
          <a:lstStyle>
            <a:lvl1pPr algn="r">
              <a:defRPr sz="1200"/>
            </a:lvl1pPr>
          </a:lstStyle>
          <a:p>
            <a:fld id="{910927A9-B8DC-384B-BF68-738F1B31EAB2}" type="datetimeFigureOut">
              <a:rPr lang="en-US" smtClean="0"/>
              <a:t>6/4/21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2"/>
            <a:ext cx="5486400" cy="3600449"/>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4685"/>
            <a:ext cx="2971800" cy="459316"/>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5010" y="8684685"/>
            <a:ext cx="2971800" cy="459316"/>
          </a:xfrm>
          <a:prstGeom prst="rect">
            <a:avLst/>
          </a:prstGeom>
        </p:spPr>
        <p:txBody>
          <a:bodyPr vert="horz" lIns="91440" tIns="45720" rIns="91440" bIns="45720" rtlCol="0" anchor="b"/>
          <a:lstStyle>
            <a:lvl1pPr algn="r">
              <a:defRPr sz="1200"/>
            </a:lvl1pPr>
          </a:lstStyle>
          <a:p>
            <a:fld id="{DB333E9F-084A-8543-BC6F-0AE70009C29B}" type="slidenum">
              <a:rPr lang="en-US" smtClean="0"/>
              <a:t>‹#›</a:t>
            </a:fld>
            <a:endParaRPr lang="en-US"/>
          </a:p>
        </p:txBody>
      </p:sp>
    </p:spTree>
    <p:extLst>
      <p:ext uri="{BB962C8B-B14F-4D97-AF65-F5344CB8AC3E}">
        <p14:creationId xmlns:p14="http://schemas.microsoft.com/office/powerpoint/2010/main" val="1283024862"/>
      </p:ext>
    </p:extLst>
  </p:cSld>
  <p:clrMap bg1="lt1" tx1="dk1" bg2="lt2" tx2="dk2" accent1="accent1" accent2="accent2" accent3="accent3" accent4="accent4" accent5="accent5" accent6="accent6" hlink="hlink" folHlink="folHlink"/>
  <p:notesStyle>
    <a:lvl1pPr marL="0" algn="l" defTabSz="914333" rtl="0" eaLnBrk="1" latinLnBrk="0" hangingPunct="1">
      <a:defRPr sz="1199" kern="1200">
        <a:solidFill>
          <a:schemeClr val="tx1"/>
        </a:solidFill>
        <a:latin typeface="+mn-lt"/>
        <a:ea typeface="+mn-ea"/>
        <a:cs typeface="+mn-cs"/>
      </a:defRPr>
    </a:lvl1pPr>
    <a:lvl2pPr marL="457166" algn="l" defTabSz="914333" rtl="0" eaLnBrk="1" latinLnBrk="0" hangingPunct="1">
      <a:defRPr sz="1199" kern="1200">
        <a:solidFill>
          <a:schemeClr val="tx1"/>
        </a:solidFill>
        <a:latin typeface="+mn-lt"/>
        <a:ea typeface="+mn-ea"/>
        <a:cs typeface="+mn-cs"/>
      </a:defRPr>
    </a:lvl2pPr>
    <a:lvl3pPr marL="914333" algn="l" defTabSz="914333" rtl="0" eaLnBrk="1" latinLnBrk="0" hangingPunct="1">
      <a:defRPr sz="1199" kern="1200">
        <a:solidFill>
          <a:schemeClr val="tx1"/>
        </a:solidFill>
        <a:latin typeface="+mn-lt"/>
        <a:ea typeface="+mn-ea"/>
        <a:cs typeface="+mn-cs"/>
      </a:defRPr>
    </a:lvl3pPr>
    <a:lvl4pPr marL="1371499" algn="l" defTabSz="914333" rtl="0" eaLnBrk="1" latinLnBrk="0" hangingPunct="1">
      <a:defRPr sz="1199" kern="1200">
        <a:solidFill>
          <a:schemeClr val="tx1"/>
        </a:solidFill>
        <a:latin typeface="+mn-lt"/>
        <a:ea typeface="+mn-ea"/>
        <a:cs typeface="+mn-cs"/>
      </a:defRPr>
    </a:lvl4pPr>
    <a:lvl5pPr marL="1828666" algn="l" defTabSz="914333" rtl="0" eaLnBrk="1" latinLnBrk="0" hangingPunct="1">
      <a:defRPr sz="1199" kern="1200">
        <a:solidFill>
          <a:schemeClr val="tx1"/>
        </a:solidFill>
        <a:latin typeface="+mn-lt"/>
        <a:ea typeface="+mn-ea"/>
        <a:cs typeface="+mn-cs"/>
      </a:defRPr>
    </a:lvl5pPr>
    <a:lvl6pPr marL="2285832" algn="l" defTabSz="914333" rtl="0" eaLnBrk="1" latinLnBrk="0" hangingPunct="1">
      <a:defRPr sz="1199" kern="1200">
        <a:solidFill>
          <a:schemeClr val="tx1"/>
        </a:solidFill>
        <a:latin typeface="+mn-lt"/>
        <a:ea typeface="+mn-ea"/>
        <a:cs typeface="+mn-cs"/>
      </a:defRPr>
    </a:lvl6pPr>
    <a:lvl7pPr marL="2742998" algn="l" defTabSz="914333" rtl="0" eaLnBrk="1" latinLnBrk="0" hangingPunct="1">
      <a:defRPr sz="1199" kern="1200">
        <a:solidFill>
          <a:schemeClr val="tx1"/>
        </a:solidFill>
        <a:latin typeface="+mn-lt"/>
        <a:ea typeface="+mn-ea"/>
        <a:cs typeface="+mn-cs"/>
      </a:defRPr>
    </a:lvl7pPr>
    <a:lvl8pPr marL="3200165" algn="l" defTabSz="914333" rtl="0" eaLnBrk="1" latinLnBrk="0" hangingPunct="1">
      <a:defRPr sz="1199" kern="1200">
        <a:solidFill>
          <a:schemeClr val="tx1"/>
        </a:solidFill>
        <a:latin typeface="+mn-lt"/>
        <a:ea typeface="+mn-ea"/>
        <a:cs typeface="+mn-cs"/>
      </a:defRPr>
    </a:lvl8pPr>
    <a:lvl9pPr marL="3657331" algn="l" defTabSz="914333" rtl="0" eaLnBrk="1" latinLnBrk="0" hangingPunct="1">
      <a:defRPr sz="11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In this lecture, we’ll continue to explore the idea that CNNs create a hierarchy of image features</a:t>
            </a:r>
          </a:p>
          <a:p>
            <a:pPr marL="171450" indent="-171450">
              <a:buFontTx/>
              <a:buChar char="-"/>
            </a:pPr>
            <a:r>
              <a:rPr lang="en-US" dirty="0"/>
              <a:t>Specifically, we’ll discuss how the feature maps produced by the filters in each layer of the network</a:t>
            </a:r>
          </a:p>
          <a:p>
            <a:pPr marL="171450" indent="-171450">
              <a:buFontTx/>
              <a:buChar char="-"/>
            </a:pPr>
            <a:r>
              <a:rPr lang="en-US" dirty="0"/>
              <a:t>are then used by the next layer to detect even more complex features</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3028165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go through all of our motifs very closely, we can see that there are 7 sub-motifs in total</a:t>
            </a:r>
          </a:p>
          <a:p>
            <a:r>
              <a:rPr lang="en-US" dirty="0"/>
              <a:t>Our motifs are composed entirely of these </a:t>
            </a:r>
            <a:r>
              <a:rPr lang="en-US" dirty="0" err="1"/>
              <a:t>submotifs</a:t>
            </a:r>
            <a:endParaRPr lang="en-US" dirty="0"/>
          </a:p>
          <a:p>
            <a:r>
              <a:rPr lang="en-US" dirty="0"/>
              <a:t>Going back to our biological example, we might suppose that each cell type is composed of a common number of components, and that a given cell type can be recognized by which components are present, and it what arrangement.</a:t>
            </a:r>
          </a:p>
          <a:p>
            <a:r>
              <a:rPr lang="en-US" dirty="0"/>
              <a:t>And of course our </a:t>
            </a:r>
            <a:r>
              <a:rPr lang="en-US" dirty="0" err="1"/>
              <a:t>submotifs</a:t>
            </a:r>
            <a:r>
              <a:rPr lang="en-US" dirty="0"/>
              <a:t> are themselves composed of a number of shapes</a:t>
            </a:r>
          </a:p>
          <a:p>
            <a:r>
              <a:rPr lang="en-US" dirty="0"/>
              <a:t>We have triangles, circles, diamonds, and so on</a:t>
            </a:r>
          </a:p>
          <a:p>
            <a:r>
              <a:rPr lang="en-US" dirty="0"/>
              <a:t>These are our lowest level features – they’re the fundamental building blocks of our images</a:t>
            </a:r>
          </a:p>
          <a:p>
            <a:endParaRPr lang="en-US" dirty="0"/>
          </a:p>
          <a:p>
            <a:r>
              <a:rPr lang="en-US" dirty="0"/>
              <a:t>We now have a hierarchy with 3 levels, each one built on top of the last</a:t>
            </a:r>
          </a:p>
          <a:p>
            <a:r>
              <a:rPr lang="en-US" dirty="0"/>
              <a:t>We have shapes, our building blocks</a:t>
            </a:r>
          </a:p>
          <a:p>
            <a:r>
              <a:rPr lang="en-US" dirty="0"/>
              <a:t>We have </a:t>
            </a:r>
            <a:r>
              <a:rPr lang="en-US" dirty="0" err="1"/>
              <a:t>submotifs</a:t>
            </a:r>
            <a:r>
              <a:rPr lang="en-US" dirty="0"/>
              <a:t>, composed of a small number of shapes in a particular arrangement</a:t>
            </a:r>
          </a:p>
          <a:p>
            <a:r>
              <a:rPr lang="en-US" dirty="0"/>
              <a:t>And we have motifs, composed of a small number of </a:t>
            </a:r>
            <a:r>
              <a:rPr lang="en-US" dirty="0" err="1"/>
              <a:t>submotifs</a:t>
            </a:r>
            <a:r>
              <a:rPr lang="en-US" dirty="0"/>
              <a:t> in a particular arrangement</a:t>
            </a:r>
          </a:p>
          <a:p>
            <a:endParaRPr lang="en-US" dirty="0"/>
          </a:p>
          <a:p>
            <a:r>
              <a:rPr lang="en-US" dirty="0"/>
              <a:t>In our biological example, the lowest level features might be very simple contours and textures</a:t>
            </a:r>
          </a:p>
          <a:p>
            <a:r>
              <a:rPr lang="en-US" dirty="0"/>
              <a:t>The next level would be organelles</a:t>
            </a:r>
          </a:p>
          <a:p>
            <a:r>
              <a:rPr lang="en-US" dirty="0"/>
              <a:t>And the highest level would be the cell type</a:t>
            </a:r>
          </a:p>
          <a:p>
            <a:endParaRPr lang="en-US" dirty="0"/>
          </a:p>
          <a:p>
            <a:r>
              <a:rPr lang="en-US" dirty="0"/>
              <a:t>We want to have a model that first identifies the building blocks, then identifies the </a:t>
            </a:r>
            <a:r>
              <a:rPr lang="en-US" dirty="0" err="1"/>
              <a:t>submotifs</a:t>
            </a:r>
            <a:r>
              <a:rPr lang="en-US" dirty="0"/>
              <a:t> based on those building blocks, and then identifies the motifs based on the </a:t>
            </a:r>
            <a:r>
              <a:rPr lang="en-US" dirty="0" err="1"/>
              <a:t>submotifs</a:t>
            </a:r>
            <a:endParaRPr lang="en-US" dirty="0"/>
          </a:p>
          <a:p>
            <a:r>
              <a:rPr lang="en-US" dirty="0"/>
              <a:t>This is what we mean by a hierarchy of features</a:t>
            </a:r>
          </a:p>
        </p:txBody>
      </p:sp>
      <p:sp>
        <p:nvSpPr>
          <p:cNvPr id="4" name="Slide Number Placeholder 3"/>
          <p:cNvSpPr>
            <a:spLocks noGrp="1"/>
          </p:cNvSpPr>
          <p:nvPr>
            <p:ph type="sldNum" sz="quarter" idx="10"/>
          </p:nvPr>
        </p:nvSpPr>
        <p:spPr/>
        <p:txBody>
          <a:bodyPr/>
          <a:lstStyle/>
          <a:p>
            <a:fld id="{1223B2E0-F841-4DF0-86E7-486D3B83D04F}" type="slidenum">
              <a:rPr lang="en-US" smtClean="0"/>
              <a:t>10</a:t>
            </a:fld>
            <a:endParaRPr lang="en-US"/>
          </a:p>
        </p:txBody>
      </p:sp>
    </p:spTree>
    <p:extLst>
      <p:ext uri="{BB962C8B-B14F-4D97-AF65-F5344CB8AC3E}">
        <p14:creationId xmlns:p14="http://schemas.microsoft.com/office/powerpoint/2010/main" val="3235685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 our images – remember, we want to determine which motif(s) are present in a given image</a:t>
            </a:r>
          </a:p>
        </p:txBody>
      </p:sp>
      <p:sp>
        <p:nvSpPr>
          <p:cNvPr id="4" name="Slide Number Placeholder 3"/>
          <p:cNvSpPr>
            <a:spLocks noGrp="1"/>
          </p:cNvSpPr>
          <p:nvPr>
            <p:ph type="sldNum" sz="quarter" idx="10"/>
          </p:nvPr>
        </p:nvSpPr>
        <p:spPr/>
        <p:txBody>
          <a:bodyPr/>
          <a:lstStyle/>
          <a:p>
            <a:fld id="{1223B2E0-F841-4DF0-86E7-486D3B83D04F}" type="slidenum">
              <a:rPr lang="en-US" smtClean="0"/>
              <a:t>11</a:t>
            </a:fld>
            <a:endParaRPr lang="en-US"/>
          </a:p>
        </p:txBody>
      </p:sp>
    </p:spTree>
    <p:extLst>
      <p:ext uri="{BB962C8B-B14F-4D97-AF65-F5344CB8AC3E}">
        <p14:creationId xmlns:p14="http://schemas.microsoft.com/office/powerpoint/2010/main" val="23958517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how we can use our feature hierarchy to detect motifs in this first image</a:t>
            </a:r>
          </a:p>
          <a:p>
            <a:r>
              <a:rPr lang="en-US" dirty="0"/>
              <a:t>First, we’ll apply filters that are looking for our lowest-level features – our building blocks. Each one is looking for a particular shape</a:t>
            </a:r>
          </a:p>
          <a:p>
            <a:r>
              <a:rPr lang="en-US" dirty="0"/>
              <a:t>Here we have a filter that’s looking for triangles</a:t>
            </a:r>
          </a:p>
        </p:txBody>
      </p:sp>
      <p:sp>
        <p:nvSpPr>
          <p:cNvPr id="4" name="Slide Number Placeholder 3"/>
          <p:cNvSpPr>
            <a:spLocks noGrp="1"/>
          </p:cNvSpPr>
          <p:nvPr>
            <p:ph type="sldNum" sz="quarter" idx="10"/>
          </p:nvPr>
        </p:nvSpPr>
        <p:spPr/>
        <p:txBody>
          <a:bodyPr/>
          <a:lstStyle/>
          <a:p>
            <a:fld id="{1223B2E0-F841-4DF0-86E7-486D3B83D04F}" type="slidenum">
              <a:rPr lang="en-US" smtClean="0"/>
              <a:t>12</a:t>
            </a:fld>
            <a:endParaRPr lang="en-US"/>
          </a:p>
        </p:txBody>
      </p:sp>
    </p:spTree>
    <p:extLst>
      <p:ext uri="{BB962C8B-B14F-4D97-AF65-F5344CB8AC3E}">
        <p14:creationId xmlns:p14="http://schemas.microsoft.com/office/powerpoint/2010/main" val="1633230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apply the convolution operation – we move this filter across the whole image, just as we did in our previous lecture</a:t>
            </a:r>
          </a:p>
          <a:p>
            <a:r>
              <a:rPr lang="en-US" dirty="0"/>
              <a:t>And now we get a feature map that will be bright in exactly those locations where triangles are present</a:t>
            </a:r>
          </a:p>
          <a:p>
            <a:r>
              <a:rPr lang="en-US" dirty="0"/>
              <a:t>This feature map shows us where the triangles are located – it has detected them</a:t>
            </a:r>
          </a:p>
        </p:txBody>
      </p:sp>
      <p:sp>
        <p:nvSpPr>
          <p:cNvPr id="4" name="Slide Number Placeholder 3"/>
          <p:cNvSpPr>
            <a:spLocks noGrp="1"/>
          </p:cNvSpPr>
          <p:nvPr>
            <p:ph type="sldNum" sz="quarter" idx="10"/>
          </p:nvPr>
        </p:nvSpPr>
        <p:spPr/>
        <p:txBody>
          <a:bodyPr/>
          <a:lstStyle/>
          <a:p>
            <a:fld id="{1223B2E0-F841-4DF0-86E7-486D3B83D04F}" type="slidenum">
              <a:rPr lang="en-US" smtClean="0"/>
              <a:t>13</a:t>
            </a:fld>
            <a:endParaRPr lang="en-US"/>
          </a:p>
        </p:txBody>
      </p:sp>
    </p:spTree>
    <p:extLst>
      <p:ext uri="{BB962C8B-B14F-4D97-AF65-F5344CB8AC3E}">
        <p14:creationId xmlns:p14="http://schemas.microsoft.com/office/powerpoint/2010/main" val="3884112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don’t use just one filter – we also have a filter that detects the circles! In fact, we have one filter for each of the building blocks we’d like to identify</a:t>
            </a:r>
          </a:p>
          <a:p>
            <a:r>
              <a:rPr lang="en-US" dirty="0"/>
              <a:t>The circle filter will give us another feature map, and this one will show us the locations of all the circles in the image</a:t>
            </a:r>
          </a:p>
          <a:p>
            <a:endParaRPr lang="en-US" dirty="0"/>
          </a:p>
        </p:txBody>
      </p:sp>
      <p:sp>
        <p:nvSpPr>
          <p:cNvPr id="4" name="Slide Number Placeholder 3"/>
          <p:cNvSpPr>
            <a:spLocks noGrp="1"/>
          </p:cNvSpPr>
          <p:nvPr>
            <p:ph type="sldNum" sz="quarter" idx="10"/>
          </p:nvPr>
        </p:nvSpPr>
        <p:spPr/>
        <p:txBody>
          <a:bodyPr/>
          <a:lstStyle/>
          <a:p>
            <a:fld id="{1223B2E0-F841-4DF0-86E7-486D3B83D04F}" type="slidenum">
              <a:rPr lang="en-US" smtClean="0"/>
              <a:t>14</a:t>
            </a:fld>
            <a:endParaRPr lang="en-US"/>
          </a:p>
        </p:txBody>
      </p:sp>
    </p:spTree>
    <p:extLst>
      <p:ext uri="{BB962C8B-B14F-4D97-AF65-F5344CB8AC3E}">
        <p14:creationId xmlns:p14="http://schemas.microsoft.com/office/powerpoint/2010/main" val="2741588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7 filters in total, and we convolve each one with our image</a:t>
            </a:r>
          </a:p>
        </p:txBody>
      </p:sp>
      <p:sp>
        <p:nvSpPr>
          <p:cNvPr id="4" name="Slide Number Placeholder 3"/>
          <p:cNvSpPr>
            <a:spLocks noGrp="1"/>
          </p:cNvSpPr>
          <p:nvPr>
            <p:ph type="sldNum" sz="quarter" idx="5"/>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3684165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we get 7 feature maps, one corresponding to each filter</a:t>
            </a:r>
          </a:p>
          <a:p>
            <a:r>
              <a:rPr lang="en-US" dirty="0"/>
              <a:t>We can stack them up, in order</a:t>
            </a:r>
          </a:p>
        </p:txBody>
      </p:sp>
      <p:sp>
        <p:nvSpPr>
          <p:cNvPr id="4" name="Slide Number Placeholder 3"/>
          <p:cNvSpPr>
            <a:spLocks noGrp="1"/>
          </p:cNvSpPr>
          <p:nvPr>
            <p:ph type="sldNum" sz="quarter" idx="5"/>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96794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and here’s the key: we want to use these feature maps to identify our </a:t>
            </a:r>
            <a:r>
              <a:rPr lang="en-US" dirty="0" err="1"/>
              <a:t>submotifs</a:t>
            </a:r>
            <a:endParaRPr lang="en-US" dirty="0"/>
          </a:p>
          <a:p>
            <a:r>
              <a:rPr lang="en-US" dirty="0"/>
              <a:t>We’ll have a single filter for each </a:t>
            </a:r>
            <a:r>
              <a:rPr lang="en-US" dirty="0" err="1"/>
              <a:t>submotifs</a:t>
            </a:r>
            <a:r>
              <a:rPr lang="en-US" dirty="0"/>
              <a:t>, but these filters won’t be applied to the original image:</a:t>
            </a:r>
          </a:p>
          <a:p>
            <a:r>
              <a:rPr lang="en-US" dirty="0"/>
              <a:t>They’ll be applied to the feature maps that we just created</a:t>
            </a:r>
          </a:p>
          <a:p>
            <a:r>
              <a:rPr lang="en-US" dirty="0"/>
              <a:t>This second round of filters – we’ll call them layer-2 of our model – they’ll need to have a length and width, just like the previous filters, but also a depth corresponding to the number of feature maps</a:t>
            </a:r>
          </a:p>
          <a:p>
            <a:endParaRPr lang="en-US" dirty="0"/>
          </a:p>
          <a:p>
            <a:r>
              <a:rPr lang="en-US" dirty="0"/>
              <a:t>Let’s think about a layer 2 filter that’s looking for the </a:t>
            </a:r>
            <a:r>
              <a:rPr lang="en-US" dirty="0" err="1"/>
              <a:t>submotif</a:t>
            </a:r>
            <a:r>
              <a:rPr lang="en-US" dirty="0"/>
              <a:t> pictured here, toward the top right</a:t>
            </a:r>
          </a:p>
          <a:p>
            <a:r>
              <a:rPr lang="en-US" dirty="0"/>
              <a:t>It’s looking for a square with a circle to its right, and then a triangle below that</a:t>
            </a:r>
          </a:p>
          <a:p>
            <a:endParaRPr lang="en-US" dirty="0"/>
          </a:p>
          <a:p>
            <a:r>
              <a:rPr lang="en-US" dirty="0"/>
              <a:t>The locations of the squares are shown in feature map 1; the circles in feature map 2; and the right triangles in feature map 6</a:t>
            </a:r>
          </a:p>
          <a:p>
            <a:r>
              <a:rPr lang="en-US" dirty="0"/>
              <a:t>So our filter is looking for a bright spot in feature map 1 that’s just to the left of a bright spot in feature map 2; both of which are just above a bright spot in feature map 6</a:t>
            </a:r>
          </a:p>
          <a:p>
            <a:r>
              <a:rPr lang="en-US" dirty="0"/>
              <a:t>Remember that our filters find patterns that look like them, so this layer 2 filter will need to look like that pattern I just described</a:t>
            </a:r>
          </a:p>
        </p:txBody>
      </p:sp>
      <p:sp>
        <p:nvSpPr>
          <p:cNvPr id="4" name="Slide Number Placeholder 3"/>
          <p:cNvSpPr>
            <a:spLocks noGrp="1"/>
          </p:cNvSpPr>
          <p:nvPr>
            <p:ph type="sldNum" sz="quarter" idx="10"/>
          </p:nvPr>
        </p:nvSpPr>
        <p:spPr/>
        <p:txBody>
          <a:bodyPr/>
          <a:lstStyle/>
          <a:p>
            <a:fld id="{1223B2E0-F841-4DF0-86E7-486D3B83D04F}" type="slidenum">
              <a:rPr lang="en-US" smtClean="0"/>
              <a:t>17</a:t>
            </a:fld>
            <a:endParaRPr lang="en-US"/>
          </a:p>
        </p:txBody>
      </p:sp>
    </p:spTree>
    <p:extLst>
      <p:ext uri="{BB962C8B-B14F-4D97-AF65-F5344CB8AC3E}">
        <p14:creationId xmlns:p14="http://schemas.microsoft.com/office/powerpoint/2010/main" val="2264453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7 </a:t>
            </a:r>
            <a:r>
              <a:rPr lang="en-US" dirty="0" err="1"/>
              <a:t>submotifs</a:t>
            </a:r>
            <a:r>
              <a:rPr lang="en-US" dirty="0"/>
              <a:t> to identify in total. The filter to identify this </a:t>
            </a:r>
            <a:r>
              <a:rPr lang="en-US" dirty="0" err="1"/>
              <a:t>submotif</a:t>
            </a:r>
            <a:r>
              <a:rPr lang="en-US" dirty="0"/>
              <a:t> will be looking for a rounded rectangle above a triangle, next to a circle</a:t>
            </a:r>
          </a:p>
          <a:p>
            <a:r>
              <a:rPr lang="en-US" dirty="0"/>
              <a:t>The locations of the rectangles are indicated by feature map 4; the circles by feature map 2, and the non-right triangles by feature map 3</a:t>
            </a:r>
          </a:p>
          <a:p>
            <a:r>
              <a:rPr lang="en-US" dirty="0"/>
              <a:t>So this filter is looking for bright spots in those 3 feature maps, in close spatial proximity to one another</a:t>
            </a:r>
          </a:p>
        </p:txBody>
      </p:sp>
      <p:sp>
        <p:nvSpPr>
          <p:cNvPr id="4" name="Slide Number Placeholder 3"/>
          <p:cNvSpPr>
            <a:spLocks noGrp="1"/>
          </p:cNvSpPr>
          <p:nvPr>
            <p:ph type="sldNum" sz="quarter" idx="5"/>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3683644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our model has two layers:</a:t>
            </a:r>
          </a:p>
          <a:p>
            <a:r>
              <a:rPr lang="en-US" dirty="0"/>
              <a:t>In layer 1, we created feature maps for each of our shapes</a:t>
            </a:r>
          </a:p>
          <a:p>
            <a:r>
              <a:rPr lang="en-US" dirty="0"/>
              <a:t>In layer 2, we used those feature maps to find the locations of each </a:t>
            </a:r>
            <a:r>
              <a:rPr lang="en-US" dirty="0" err="1"/>
              <a:t>submotif</a:t>
            </a:r>
            <a:r>
              <a:rPr lang="en-US" dirty="0"/>
              <a:t> using layer-2 filters</a:t>
            </a:r>
          </a:p>
          <a:p>
            <a:r>
              <a:rPr lang="en-US" dirty="0"/>
              <a:t>Each of those layer 2 filters will give us a feature map telling us the locations of the respective </a:t>
            </a:r>
            <a:r>
              <a:rPr lang="en-US" dirty="0" err="1"/>
              <a:t>submotifs</a:t>
            </a:r>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3316373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time, I argued that even though the bear and train are quite different, the fundamental building blocks are similar: both are composed of lines, textures, simple shapes, and so on</a:t>
            </a:r>
          </a:p>
        </p:txBody>
      </p:sp>
      <p:sp>
        <p:nvSpPr>
          <p:cNvPr id="4" name="Slide Number Placeholder 3"/>
          <p:cNvSpPr>
            <a:spLocks noGrp="1"/>
          </p:cNvSpPr>
          <p:nvPr>
            <p:ph type="sldNum" sz="quarter" idx="10"/>
          </p:nvPr>
        </p:nvSpPr>
        <p:spPr/>
        <p:txBody>
          <a:bodyPr/>
          <a:lstStyle/>
          <a:p>
            <a:fld id="{1223B2E0-F841-4DF0-86E7-486D3B83D04F}" type="slidenum">
              <a:rPr lang="en-US" smtClean="0"/>
              <a:t>2</a:t>
            </a:fld>
            <a:endParaRPr lang="en-US"/>
          </a:p>
        </p:txBody>
      </p:sp>
    </p:spTree>
    <p:extLst>
      <p:ext uri="{BB962C8B-B14F-4D97-AF65-F5344CB8AC3E}">
        <p14:creationId xmlns:p14="http://schemas.microsoft.com/office/powerpoint/2010/main" val="2139329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get 7 layer 2 feature maps in total, one corresponding to each </a:t>
            </a:r>
            <a:r>
              <a:rPr lang="en-US" dirty="0" err="1"/>
              <a:t>submotif</a:t>
            </a:r>
            <a:endParaRPr lang="en-US" dirty="0"/>
          </a:p>
          <a:p>
            <a:r>
              <a:rPr lang="en-US" dirty="0"/>
              <a:t>We can stack them all up, in order</a:t>
            </a:r>
          </a:p>
        </p:txBody>
      </p:sp>
      <p:sp>
        <p:nvSpPr>
          <p:cNvPr id="4" name="Slide Number Placeholder 3"/>
          <p:cNvSpPr>
            <a:spLocks noGrp="1"/>
          </p:cNvSpPr>
          <p:nvPr>
            <p:ph type="sldNum" sz="quarter" idx="5"/>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35610834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finally, we have what we need to identify our motifs</a:t>
            </a:r>
          </a:p>
          <a:p>
            <a:r>
              <a:rPr lang="en-US" dirty="0"/>
              <a:t>One of our motifs, the one shown here, is composed of the first, fifth, and seventh </a:t>
            </a:r>
            <a:r>
              <a:rPr lang="en-US" dirty="0" err="1"/>
              <a:t>submotif</a:t>
            </a:r>
            <a:endParaRPr lang="en-US" dirty="0"/>
          </a:p>
          <a:p>
            <a:r>
              <a:rPr lang="en-US" dirty="0"/>
              <a:t>We can identify this motif with a filter that’s looking for bright spots in first, fifth, and seventh layer-2 feature maps; in close proximity with one another</a:t>
            </a:r>
          </a:p>
        </p:txBody>
      </p:sp>
      <p:sp>
        <p:nvSpPr>
          <p:cNvPr id="4" name="Slide Number Placeholder 3"/>
          <p:cNvSpPr>
            <a:spLocks noGrp="1"/>
          </p:cNvSpPr>
          <p:nvPr>
            <p:ph type="sldNum" sz="quarter" idx="5"/>
          </p:nvPr>
        </p:nvSpPr>
        <p:spPr/>
        <p:txBody>
          <a:bodyPr/>
          <a:lstStyle/>
          <a:p>
            <a:fld id="{DB333E9F-084A-8543-BC6F-0AE70009C29B}" type="slidenum">
              <a:rPr lang="en-US" smtClean="0"/>
              <a:t>21</a:t>
            </a:fld>
            <a:endParaRPr lang="en-US"/>
          </a:p>
        </p:txBody>
      </p:sp>
    </p:spTree>
    <p:extLst>
      <p:ext uri="{BB962C8B-B14F-4D97-AF65-F5344CB8AC3E}">
        <p14:creationId xmlns:p14="http://schemas.microsoft.com/office/powerpoint/2010/main" val="958672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one filter like this – one layer 3 filter – for each of our motifs</a:t>
            </a:r>
          </a:p>
          <a:p>
            <a:r>
              <a:rPr lang="en-US" dirty="0"/>
              <a:t>Each filter tells us the locations of that motif within the image</a:t>
            </a:r>
          </a:p>
          <a:p>
            <a:r>
              <a:rPr lang="en-US" dirty="0"/>
              <a:t>We can stack up all these layer 3 feature maps</a:t>
            </a:r>
          </a:p>
          <a:p>
            <a:r>
              <a:rPr lang="en-US" dirty="0"/>
              <a:t>Now we have exactly what we need to solve the original problem of identifying our motifs</a:t>
            </a:r>
          </a:p>
          <a:p>
            <a:r>
              <a:rPr lang="en-US" dirty="0"/>
              <a:t>We have feature maps that tell us exactly where, in the image, each of the motifs is located</a:t>
            </a:r>
          </a:p>
          <a:p>
            <a:r>
              <a:rPr lang="en-US" dirty="0"/>
              <a:t>Some of them won’t be located anywhere – this is useful for us to know</a:t>
            </a:r>
          </a:p>
          <a:p>
            <a:r>
              <a:rPr lang="en-US" dirty="0"/>
              <a:t>And we did this not by directly identifying the motifs in the image, but rather by first identifying simple features, then more complex ones, and so on – we identified the increasingly complex features that our motifs are composed of</a:t>
            </a:r>
          </a:p>
          <a:p>
            <a:r>
              <a:rPr lang="en-US" dirty="0"/>
              <a:t>This allowed us to take advantage of shared substructure in the images</a:t>
            </a:r>
          </a:p>
        </p:txBody>
      </p:sp>
      <p:sp>
        <p:nvSpPr>
          <p:cNvPr id="4" name="Slide Number Placeholder 3"/>
          <p:cNvSpPr>
            <a:spLocks noGrp="1"/>
          </p:cNvSpPr>
          <p:nvPr>
            <p:ph type="sldNum" sz="quarter" idx="5"/>
          </p:nvPr>
        </p:nvSpPr>
        <p:spPr/>
        <p:txBody>
          <a:bodyPr/>
          <a:lstStyle/>
          <a:p>
            <a:fld id="{DB333E9F-084A-8543-BC6F-0AE70009C29B}" type="slidenum">
              <a:rPr lang="en-US" smtClean="0"/>
              <a:t>22</a:t>
            </a:fld>
            <a:endParaRPr lang="en-US"/>
          </a:p>
        </p:txBody>
      </p:sp>
    </p:spTree>
    <p:extLst>
      <p:ext uri="{BB962C8B-B14F-4D97-AF65-F5344CB8AC3E}">
        <p14:creationId xmlns:p14="http://schemas.microsoft.com/office/powerpoint/2010/main" val="16467145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ask: was motif 1 present anywhere in the image?</a:t>
            </a:r>
          </a:p>
          <a:p>
            <a:r>
              <a:rPr lang="en-US" dirty="0"/>
              <a:t>Let’s check our first layer 3 feature map to see – wherever it’s bright, that’s where motif 1 is present</a:t>
            </a:r>
          </a:p>
          <a:p>
            <a:r>
              <a:rPr lang="en-US" dirty="0"/>
              <a:t>If it’s bright anywhere, then motif 1 is present; otherwise it is absent</a:t>
            </a:r>
          </a:p>
          <a:p>
            <a:endParaRPr lang="en-US" dirty="0"/>
          </a:p>
          <a:p>
            <a:r>
              <a:rPr lang="en-US" dirty="0"/>
              <a:t>Some high level feature maps might tell us where eosinophils are located, others where T cells are located</a:t>
            </a:r>
          </a:p>
          <a:p>
            <a:r>
              <a:rPr lang="en-US" dirty="0"/>
              <a:t>In a model for retinopathy, some might tell us the locations of hemorrhages, others about exudates, others about normal-appearing vessels</a:t>
            </a:r>
          </a:p>
          <a:p>
            <a:endParaRPr lang="en-US" dirty="0"/>
          </a:p>
          <a:p>
            <a:r>
              <a:rPr lang="en-US" dirty="0"/>
              <a:t>Once we have our feature maps, we only need a very simple model to then make predictions about which features are versus aren’t present – at this point, we only need a single, logistic regression layer</a:t>
            </a:r>
          </a:p>
        </p:txBody>
      </p:sp>
      <p:sp>
        <p:nvSpPr>
          <p:cNvPr id="4" name="Slide Number Placeholder 3"/>
          <p:cNvSpPr>
            <a:spLocks noGrp="1"/>
          </p:cNvSpPr>
          <p:nvPr>
            <p:ph type="sldNum" sz="quarter" idx="10"/>
          </p:nvPr>
        </p:nvSpPr>
        <p:spPr/>
        <p:txBody>
          <a:bodyPr/>
          <a:lstStyle/>
          <a:p>
            <a:fld id="{1223B2E0-F841-4DF0-86E7-486D3B83D04F}" type="slidenum">
              <a:rPr lang="en-US" smtClean="0"/>
              <a:t>23</a:t>
            </a:fld>
            <a:endParaRPr lang="en-US"/>
          </a:p>
        </p:txBody>
      </p:sp>
    </p:spTree>
    <p:extLst>
      <p:ext uri="{BB962C8B-B14F-4D97-AF65-F5344CB8AC3E}">
        <p14:creationId xmlns:p14="http://schemas.microsoft.com/office/powerpoint/2010/main" val="1286146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what’s the advantage of this hierarchical approach?</a:t>
            </a:r>
          </a:p>
          <a:p>
            <a:r>
              <a:rPr lang="en-US" dirty="0"/>
              <a:t>Without it, we’d need an unthinkable number of extremely complex filters for each of the objects we’d like to identify</a:t>
            </a:r>
          </a:p>
          <a:p>
            <a:r>
              <a:rPr lang="en-US" dirty="0"/>
              <a:t>With it, we take advantage of shared structure among objects, which helps us to learn more effectively, and also allows us to have models that use orders of magnitude fewer parameters</a:t>
            </a:r>
          </a:p>
          <a:p>
            <a:r>
              <a:rPr lang="en-US" dirty="0"/>
              <a:t>This is critical to make learning possible – the problem would otherwise be too complex.</a:t>
            </a:r>
          </a:p>
        </p:txBody>
      </p:sp>
      <p:sp>
        <p:nvSpPr>
          <p:cNvPr id="4" name="Slide Number Placeholder 3"/>
          <p:cNvSpPr>
            <a:spLocks noGrp="1"/>
          </p:cNvSpPr>
          <p:nvPr>
            <p:ph type="sldNum" sz="quarter" idx="10"/>
          </p:nvPr>
        </p:nvSpPr>
        <p:spPr/>
        <p:txBody>
          <a:bodyPr/>
          <a:lstStyle/>
          <a:p>
            <a:fld id="{1223B2E0-F841-4DF0-86E7-486D3B83D04F}" type="slidenum">
              <a:rPr lang="en-US" smtClean="0"/>
              <a:t>24</a:t>
            </a:fld>
            <a:endParaRPr lang="en-US"/>
          </a:p>
        </p:txBody>
      </p:sp>
    </p:spTree>
    <p:extLst>
      <p:ext uri="{BB962C8B-B14F-4D97-AF65-F5344CB8AC3E}">
        <p14:creationId xmlns:p14="http://schemas.microsoft.com/office/powerpoint/2010/main" val="3783694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 our 2D convolution visualization from before</a:t>
            </a:r>
          </a:p>
        </p:txBody>
      </p:sp>
      <p:sp>
        <p:nvSpPr>
          <p:cNvPr id="4" name="Slide Number Placeholder 3"/>
          <p:cNvSpPr>
            <a:spLocks noGrp="1"/>
          </p:cNvSpPr>
          <p:nvPr>
            <p:ph type="sldNum" sz="quarter" idx="10"/>
          </p:nvPr>
        </p:nvSpPr>
        <p:spPr/>
        <p:txBody>
          <a:bodyPr/>
          <a:lstStyle/>
          <a:p>
            <a:fld id="{DB333E9F-084A-8543-BC6F-0AE70009C29B}" type="slidenum">
              <a:rPr lang="en-US" smtClean="0"/>
              <a:t>25</a:t>
            </a:fld>
            <a:endParaRPr lang="en-US"/>
          </a:p>
        </p:txBody>
      </p:sp>
    </p:spTree>
    <p:extLst>
      <p:ext uri="{BB962C8B-B14F-4D97-AF65-F5344CB8AC3E}">
        <p14:creationId xmlns:p14="http://schemas.microsoft.com/office/powerpoint/2010/main" val="424400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again we have a simple filter that we move across our input image – we’re convolving the filter with the image</a:t>
            </a:r>
          </a:p>
        </p:txBody>
      </p:sp>
      <p:sp>
        <p:nvSpPr>
          <p:cNvPr id="4" name="Slide Number Placeholder 3"/>
          <p:cNvSpPr>
            <a:spLocks noGrp="1"/>
          </p:cNvSpPr>
          <p:nvPr>
            <p:ph type="sldNum" sz="quarter" idx="5"/>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538871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resulting feature map will tell us where the crosses are located in the image</a:t>
            </a:r>
          </a:p>
        </p:txBody>
      </p:sp>
      <p:sp>
        <p:nvSpPr>
          <p:cNvPr id="4" name="Slide Number Placeholder 3"/>
          <p:cNvSpPr>
            <a:spLocks noGrp="1"/>
          </p:cNvSpPr>
          <p:nvPr>
            <p:ph type="sldNum" sz="quarter" idx="5"/>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3598748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just moving down the first column of the image</a:t>
            </a:r>
          </a:p>
        </p:txBody>
      </p:sp>
      <p:sp>
        <p:nvSpPr>
          <p:cNvPr id="4" name="Slide Number Placeholder 3"/>
          <p:cNvSpPr>
            <a:spLocks noGrp="1"/>
          </p:cNvSpPr>
          <p:nvPr>
            <p:ph type="sldNum" sz="quarter" idx="5"/>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5555164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we’d do this for the entire image</a:t>
            </a:r>
          </a:p>
        </p:txBody>
      </p:sp>
      <p:sp>
        <p:nvSpPr>
          <p:cNvPr id="4" name="Slide Number Placeholder 3"/>
          <p:cNvSpPr>
            <a:spLocks noGrp="1"/>
          </p:cNvSpPr>
          <p:nvPr>
            <p:ph type="sldNum" sz="quarter" idx="5"/>
          </p:nvPr>
        </p:nvSpPr>
        <p:spPr/>
        <p:txBody>
          <a:bodyPr/>
          <a:lstStyle/>
          <a:p>
            <a:fld id="{DB333E9F-084A-8543-BC6F-0AE70009C29B}" type="slidenum">
              <a:rPr lang="en-US" smtClean="0"/>
              <a:t>29</a:t>
            </a:fld>
            <a:endParaRPr lang="en-US"/>
          </a:p>
        </p:txBody>
      </p:sp>
    </p:spTree>
    <p:extLst>
      <p:ext uri="{BB962C8B-B14F-4D97-AF65-F5344CB8AC3E}">
        <p14:creationId xmlns:p14="http://schemas.microsoft.com/office/powerpoint/2010/main" val="34457559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although the images here look very different on a high level, again, the higher-level features of interest – exudates, hemorrhages, </a:t>
            </a:r>
            <a:r>
              <a:rPr lang="en-US" dirty="0" err="1"/>
              <a:t>etc</a:t>
            </a:r>
            <a:r>
              <a:rPr lang="en-US" dirty="0"/>
              <a:t> – are composed of much simpler features common to both images</a:t>
            </a:r>
          </a:p>
          <a:p>
            <a:r>
              <a:rPr lang="en-US" dirty="0"/>
              <a:t>Indeed, these low-level features are common to all naturalistic images – in other words, images captured with some kind of camera</a:t>
            </a:r>
          </a:p>
          <a:p>
            <a:r>
              <a:rPr lang="en-US" dirty="0"/>
              <a:t>It turns out that for this reason, much of what we learn from classifying bears and trains – specifically, how to identify low-level features like lines and textures – ends up helping us when we want to sense of medical images as well</a:t>
            </a:r>
          </a:p>
          <a:p>
            <a:r>
              <a:rPr lang="en-US" dirty="0"/>
              <a:t>We’ll come back to this idea, which we call transfer learning, in our medical image analysis lectures</a:t>
            </a:r>
          </a:p>
        </p:txBody>
      </p:sp>
      <p:sp>
        <p:nvSpPr>
          <p:cNvPr id="4" name="Slide Number Placeholder 3"/>
          <p:cNvSpPr>
            <a:spLocks noGrp="1"/>
          </p:cNvSpPr>
          <p:nvPr>
            <p:ph type="sldNum" sz="quarter" idx="5"/>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9174704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seen some examples of simple filters that identify shapes – circles and triangles</a:t>
            </a:r>
          </a:p>
          <a:p>
            <a:r>
              <a:rPr lang="en-US" dirty="0"/>
              <a:t>Here’s a filter that is quite useful in practice – it allows us to identify edges in our image</a:t>
            </a:r>
          </a:p>
          <a:p>
            <a:r>
              <a:rPr lang="en-US" dirty="0"/>
              <a:t>When we convolve this “edge detector” with the image shown, we get a feature map that shows us everywhere where a sharp edge is present</a:t>
            </a:r>
          </a:p>
        </p:txBody>
      </p:sp>
      <p:sp>
        <p:nvSpPr>
          <p:cNvPr id="4" name="Slide Number Placeholder 3"/>
          <p:cNvSpPr>
            <a:spLocks noGrp="1"/>
          </p:cNvSpPr>
          <p:nvPr>
            <p:ph type="sldNum" sz="quarter" idx="10"/>
          </p:nvPr>
        </p:nvSpPr>
        <p:spPr/>
        <p:txBody>
          <a:bodyPr/>
          <a:lstStyle/>
          <a:p>
            <a:fld id="{22357368-5A88-4A44-8E1B-388566B30618}" type="slidenum">
              <a:rPr lang="en-US" smtClean="0"/>
              <a:t>30</a:t>
            </a:fld>
            <a:endParaRPr lang="en-US"/>
          </a:p>
        </p:txBody>
      </p:sp>
    </p:spTree>
    <p:extLst>
      <p:ext uri="{BB962C8B-B14F-4D97-AF65-F5344CB8AC3E}">
        <p14:creationId xmlns:p14="http://schemas.microsoft.com/office/powerpoint/2010/main" val="965801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in most layers of our model – all but the first one – our filters will be applied to a stack of feature maps rather than an image</a:t>
            </a:r>
          </a:p>
        </p:txBody>
      </p:sp>
      <p:sp>
        <p:nvSpPr>
          <p:cNvPr id="4" name="Slide Number Placeholder 3"/>
          <p:cNvSpPr>
            <a:spLocks noGrp="1"/>
          </p:cNvSpPr>
          <p:nvPr>
            <p:ph type="sldNum" sz="quarter" idx="5"/>
          </p:nvPr>
        </p:nvSpPr>
        <p:spPr/>
        <p:txBody>
          <a:bodyPr/>
          <a:lstStyle/>
          <a:p>
            <a:fld id="{DB333E9F-084A-8543-BC6F-0AE70009C29B}" type="slidenum">
              <a:rPr lang="en-US" smtClean="0"/>
              <a:t>31</a:t>
            </a:fld>
            <a:endParaRPr lang="en-US"/>
          </a:p>
        </p:txBody>
      </p:sp>
    </p:spTree>
    <p:extLst>
      <p:ext uri="{BB962C8B-B14F-4D97-AF65-F5344CB8AC3E}">
        <p14:creationId xmlns:p14="http://schemas.microsoft.com/office/powerpoint/2010/main" val="39989625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result, as mentioned before, our filters will have 3 dimensions – 2 spatial dimensions and an additional depth corresponding to the number of feature maps in that layer</a:t>
            </a:r>
          </a:p>
          <a:p>
            <a:r>
              <a:rPr lang="en-US" dirty="0"/>
              <a:t>Moreover, if we’re working with color images, then are images themselves are actually volumes – usually there’s a red, green, and blue channel.</a:t>
            </a:r>
          </a:p>
          <a:p>
            <a:r>
              <a:rPr lang="en-US" dirty="0"/>
              <a:t>When working with black and white images, our layer-1 filters have depth of 1 – they’re 2D – but when working with color images, our layer-1 filters will have a depth of 3 corresponding to these 3 channels</a:t>
            </a:r>
          </a:p>
        </p:txBody>
      </p:sp>
      <p:sp>
        <p:nvSpPr>
          <p:cNvPr id="4" name="Slide Number Placeholder 3"/>
          <p:cNvSpPr>
            <a:spLocks noGrp="1"/>
          </p:cNvSpPr>
          <p:nvPr>
            <p:ph type="sldNum" sz="quarter" idx="5"/>
          </p:nvPr>
        </p:nvSpPr>
        <p:spPr/>
        <p:txBody>
          <a:bodyPr/>
          <a:lstStyle/>
          <a:p>
            <a:fld id="{DB333E9F-084A-8543-BC6F-0AE70009C29B}" type="slidenum">
              <a:rPr lang="en-US" smtClean="0"/>
              <a:t>32</a:t>
            </a:fld>
            <a:endParaRPr lang="en-US"/>
          </a:p>
        </p:txBody>
      </p:sp>
    </p:spTree>
    <p:extLst>
      <p:ext uri="{BB962C8B-B14F-4D97-AF65-F5344CB8AC3E}">
        <p14:creationId xmlns:p14="http://schemas.microsoft.com/office/powerpoint/2010/main" val="3607141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our filters are 3 dimensional, the picture becomes slightly different – we still move the filter across our two spatial dimensions, but again, there is depth to both the filter and the image. Each feature map, on the other hand, will always have a depth of 1 – it is simply bright in the spatial locations in our image that look like the filter, and dark everywhere else.</a:t>
            </a:r>
          </a:p>
        </p:txBody>
      </p:sp>
      <p:sp>
        <p:nvSpPr>
          <p:cNvPr id="4" name="Slide Number Placeholder 3"/>
          <p:cNvSpPr>
            <a:spLocks noGrp="1"/>
          </p:cNvSpPr>
          <p:nvPr>
            <p:ph type="sldNum" sz="quarter" idx="10"/>
          </p:nvPr>
        </p:nvSpPr>
        <p:spPr/>
        <p:txBody>
          <a:bodyPr/>
          <a:lstStyle/>
          <a:p>
            <a:fld id="{22357368-5A88-4A44-8E1B-388566B30618}" type="slidenum">
              <a:rPr lang="en-US" smtClean="0"/>
              <a:t>33</a:t>
            </a:fld>
            <a:endParaRPr lang="en-US"/>
          </a:p>
        </p:txBody>
      </p:sp>
    </p:spTree>
    <p:extLst>
      <p:ext uri="{BB962C8B-B14F-4D97-AF65-F5344CB8AC3E}">
        <p14:creationId xmlns:p14="http://schemas.microsoft.com/office/powerpoint/2010/main" val="1164663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from our earlier lectures that the learning process involves combining a training dataset with an untrained model</a:t>
            </a:r>
          </a:p>
          <a:p>
            <a:r>
              <a:rPr lang="en-US" dirty="0"/>
              <a:t>We decide that we want to model our data using logistic regression, and then we use stochastic gradient descent to find specific model parameters that are matched to that training data</a:t>
            </a:r>
          </a:p>
          <a:p>
            <a:r>
              <a:rPr lang="en-US" dirty="0"/>
              <a:t>We then fix those parameters, and we can use our model to make predictions for data we haven’t seen before</a:t>
            </a:r>
          </a:p>
        </p:txBody>
      </p:sp>
      <p:sp>
        <p:nvSpPr>
          <p:cNvPr id="4" name="Slide Number Placeholder 3"/>
          <p:cNvSpPr>
            <a:spLocks noGrp="1"/>
          </p:cNvSpPr>
          <p:nvPr>
            <p:ph type="sldNum" sz="quarter" idx="10"/>
          </p:nvPr>
        </p:nvSpPr>
        <p:spPr/>
        <p:txBody>
          <a:bodyPr/>
          <a:lstStyle/>
          <a:p>
            <a:fld id="{DB333E9F-084A-8543-BC6F-0AE70009C29B}" type="slidenum">
              <a:rPr lang="en-US" smtClean="0"/>
              <a:t>34</a:t>
            </a:fld>
            <a:endParaRPr lang="en-US"/>
          </a:p>
        </p:txBody>
      </p:sp>
    </p:spTree>
    <p:extLst>
      <p:ext uri="{BB962C8B-B14F-4D97-AF65-F5344CB8AC3E}">
        <p14:creationId xmlns:p14="http://schemas.microsoft.com/office/powerpoint/2010/main" val="1405827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All of this is true for the CNN as well</a:t>
            </a:r>
          </a:p>
          <a:p>
            <a:r>
              <a:rPr lang="en-US" dirty="0"/>
              <a:t>In this case, the training set is a large number of labeled images</a:t>
            </a:r>
          </a:p>
          <a:p>
            <a:r>
              <a:rPr lang="en-US" dirty="0"/>
              <a:t>Our model, the CNN, is what we’ve described in this lecture – multiple rounds of convolutional filters that extract a hierarchy of image features</a:t>
            </a:r>
          </a:p>
          <a:p>
            <a:r>
              <a:rPr lang="en-US" dirty="0"/>
              <a:t>We put those things together -- the data and the model -- by applying stochastic gradient descent to minimize the cross-entropy loss between the true labels and the labels predicted by the model</a:t>
            </a:r>
          </a:p>
          <a:p>
            <a:r>
              <a:rPr lang="en-US" dirty="0"/>
              <a:t>Now we have a trained CNN that can be used to make predictions about data it hasn’t yet seen before</a:t>
            </a:r>
          </a:p>
          <a:p>
            <a:endParaRPr lang="en-US" dirty="0"/>
          </a:p>
          <a:p>
            <a:r>
              <a:rPr lang="en-US" dirty="0"/>
              <a:t>If the training set contains images of dogs and cats, our trained CNN will be able to make predictions about whether a new image contains either a dog or a cat</a:t>
            </a:r>
          </a:p>
          <a:p>
            <a:r>
              <a:rPr lang="en-US" dirty="0"/>
              <a:t>If the training set contains images of cancerous and benign skin lesions, our trained CNN will be able to make predictions about whether previously unseen lesions are cancerous or benign</a:t>
            </a:r>
          </a:p>
        </p:txBody>
      </p:sp>
      <p:sp>
        <p:nvSpPr>
          <p:cNvPr id="4" name="Slide Number Placeholder 3"/>
          <p:cNvSpPr>
            <a:spLocks noGrp="1"/>
          </p:cNvSpPr>
          <p:nvPr>
            <p:ph type="sldNum" sz="quarter" idx="10"/>
          </p:nvPr>
        </p:nvSpPr>
        <p:spPr/>
        <p:txBody>
          <a:bodyPr/>
          <a:lstStyle/>
          <a:p>
            <a:fld id="{DB333E9F-084A-8543-BC6F-0AE70009C29B}" type="slidenum">
              <a:rPr lang="en-US" smtClean="0"/>
              <a:t>35</a:t>
            </a:fld>
            <a:endParaRPr lang="en-US"/>
          </a:p>
        </p:txBody>
      </p:sp>
    </p:spTree>
    <p:extLst>
      <p:ext uri="{BB962C8B-B14F-4D97-AF65-F5344CB8AC3E}">
        <p14:creationId xmlns:p14="http://schemas.microsoft.com/office/powerpoint/2010/main" val="15235661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what are the parameters of our model?</a:t>
            </a:r>
          </a:p>
          <a:p>
            <a:r>
              <a:rPr lang="en-US" dirty="0"/>
              <a:t>They’re all of the individual values of our filters</a:t>
            </a:r>
          </a:p>
          <a:p>
            <a:endParaRPr lang="en-US" dirty="0"/>
          </a:p>
          <a:p>
            <a:r>
              <a:rPr lang="en-US" dirty="0"/>
              <a:t>In this lecture, we’ve given many examples of filters</a:t>
            </a:r>
          </a:p>
          <a:p>
            <a:r>
              <a:rPr lang="en-US" dirty="0"/>
              <a:t>But the filters in our model will in fact be learned from the data! Just like our previous model learned a filter that allowed it to distinguish ones from zeros, our CNN will learn the hierarchy of features all on its own, from the data</a:t>
            </a:r>
          </a:p>
          <a:p>
            <a:endParaRPr lang="en-US" dirty="0"/>
          </a:p>
          <a:p>
            <a:r>
              <a:rPr lang="en-US" dirty="0"/>
              <a:t>We decide how many filters there will be in each layer, how big they’ll be, and how many layers there will be.</a:t>
            </a:r>
          </a:p>
          <a:p>
            <a:r>
              <a:rPr lang="en-US" dirty="0"/>
              <a:t>And then, through the learning process, the model will tune its filters to allow it to make effective predictions</a:t>
            </a:r>
          </a:p>
          <a:p>
            <a:endParaRPr lang="en-US" dirty="0"/>
          </a:p>
          <a:p>
            <a:r>
              <a:rPr lang="en-US" dirty="0"/>
              <a:t>For complex problems, where we wish to identify highly complex features, many layers of filters will be required – in other words, we’ll need a DEEP CNN</a:t>
            </a:r>
          </a:p>
          <a:p>
            <a:r>
              <a:rPr lang="en-US" dirty="0"/>
              <a:t>These models contain a very large number of parameters – millions and in some cases even billions – so it is not surprising that a very large dataset, often millions of images, is required.</a:t>
            </a:r>
          </a:p>
          <a:p>
            <a:endParaRPr lang="en-US" dirty="0"/>
          </a:p>
          <a:p>
            <a:r>
              <a:rPr lang="en-US" dirty="0"/>
              <a:t>In later lectures, we’ll talk about how we can get around this requirement to make good predictions on medical image processing tasks for which we have thousands, not millions, of labeled images available to us</a:t>
            </a:r>
          </a:p>
        </p:txBody>
      </p:sp>
      <p:sp>
        <p:nvSpPr>
          <p:cNvPr id="4" name="Slide Number Placeholder 3"/>
          <p:cNvSpPr>
            <a:spLocks noGrp="1"/>
          </p:cNvSpPr>
          <p:nvPr>
            <p:ph type="sldNum" sz="quarter" idx="10"/>
          </p:nvPr>
        </p:nvSpPr>
        <p:spPr/>
        <p:txBody>
          <a:bodyPr/>
          <a:lstStyle/>
          <a:p>
            <a:fld id="{DB333E9F-084A-8543-BC6F-0AE70009C29B}" type="slidenum">
              <a:rPr lang="en-US" smtClean="0"/>
              <a:t>36</a:t>
            </a:fld>
            <a:endParaRPr lang="en-US"/>
          </a:p>
        </p:txBody>
      </p:sp>
    </p:spTree>
    <p:extLst>
      <p:ext uri="{BB962C8B-B14F-4D97-AF65-F5344CB8AC3E}">
        <p14:creationId xmlns:p14="http://schemas.microsoft.com/office/powerpoint/2010/main" val="27201126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23B2E0-F841-4DF0-86E7-486D3B83D04F}" type="slidenum">
              <a:rPr lang="en-US" smtClean="0"/>
              <a:t>37</a:t>
            </a:fld>
            <a:endParaRPr lang="en-US"/>
          </a:p>
        </p:txBody>
      </p:sp>
    </p:spTree>
    <p:extLst>
      <p:ext uri="{BB962C8B-B14F-4D97-AF65-F5344CB8AC3E}">
        <p14:creationId xmlns:p14="http://schemas.microsoft.com/office/powerpoint/2010/main" val="314375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Let’s go over the idea again – the idea that images contain a hierarchy of increasingly complex features -- using one more example</a:t>
            </a:r>
          </a:p>
          <a:p>
            <a:pPr marL="0" indent="0">
              <a:buNone/>
            </a:pPr>
            <a:r>
              <a:rPr lang="en-US" dirty="0"/>
              <a:t>Here we’ll consider a set of toy images, each of which contains several complex motifs, or patterns, that we’d like to be able to identify</a:t>
            </a:r>
          </a:p>
          <a:p>
            <a:pPr marL="0" indent="0">
              <a:buNone/>
            </a:pPr>
            <a:r>
              <a:rPr lang="en-US" dirty="0"/>
              <a:t>It may be helpful to imagine that these motifs are biologically relevant – for example, they could be different types of cells we’d like to identify</a:t>
            </a:r>
          </a:p>
          <a:p>
            <a:pPr marL="0" marR="0" lvl="0" indent="0" algn="l" defTabSz="914333" rtl="0" eaLnBrk="1" fontAlgn="auto" latinLnBrk="0" hangingPunct="1">
              <a:lnSpc>
                <a:spcPct val="100000"/>
              </a:lnSpc>
              <a:spcBef>
                <a:spcPts val="0"/>
              </a:spcBef>
              <a:spcAft>
                <a:spcPts val="0"/>
              </a:spcAft>
              <a:buClrTx/>
              <a:buSzTx/>
              <a:buFontTx/>
              <a:buNone/>
              <a:tabLst/>
              <a:defRPr/>
            </a:pPr>
            <a:r>
              <a:rPr lang="en-US" dirty="0"/>
              <a:t>In the leftmost image, there are four of these high-level motifs, one in each corner</a:t>
            </a:r>
          </a:p>
          <a:p>
            <a:pPr marL="0" indent="0">
              <a:buNone/>
            </a:pPr>
            <a:r>
              <a:rPr lang="en-US" dirty="0"/>
              <a:t>Let’s work through how our CNN would identify them</a:t>
            </a:r>
          </a:p>
        </p:txBody>
      </p:sp>
      <p:sp>
        <p:nvSpPr>
          <p:cNvPr id="4" name="Slide Number Placeholder 3"/>
          <p:cNvSpPr>
            <a:spLocks noGrp="1"/>
          </p:cNvSpPr>
          <p:nvPr>
            <p:ph type="sldNum" sz="quarter" idx="10"/>
          </p:nvPr>
        </p:nvSpPr>
        <p:spPr/>
        <p:txBody>
          <a:bodyPr/>
          <a:lstStyle/>
          <a:p>
            <a:fld id="{1223B2E0-F841-4DF0-86E7-486D3B83D04F}" type="slidenum">
              <a:rPr lang="en-US" smtClean="0"/>
              <a:t>4</a:t>
            </a:fld>
            <a:endParaRPr lang="en-US"/>
          </a:p>
        </p:txBody>
      </p:sp>
    </p:spTree>
    <p:extLst>
      <p:ext uri="{BB962C8B-B14F-4D97-AF65-F5344CB8AC3E}">
        <p14:creationId xmlns:p14="http://schemas.microsoft.com/office/powerpoint/2010/main" val="3881738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take a look at all the different motifs that may be present in the images</a:t>
            </a:r>
          </a:p>
          <a:p>
            <a:r>
              <a:rPr lang="en-US" dirty="0"/>
              <a:t>Note that these motifs can occur anywhere in any of the images</a:t>
            </a:r>
          </a:p>
          <a:p>
            <a:r>
              <a:rPr lang="en-US" dirty="0"/>
              <a:t>Again, one of these might be a red blood cell, another could be a macrophage, and so on</a:t>
            </a:r>
          </a:p>
        </p:txBody>
      </p:sp>
      <p:sp>
        <p:nvSpPr>
          <p:cNvPr id="4" name="Slide Number Placeholder 3"/>
          <p:cNvSpPr>
            <a:spLocks noGrp="1"/>
          </p:cNvSpPr>
          <p:nvPr>
            <p:ph type="sldNum" sz="quarter" idx="10"/>
          </p:nvPr>
        </p:nvSpPr>
        <p:spPr/>
        <p:txBody>
          <a:bodyPr/>
          <a:lstStyle/>
          <a:p>
            <a:fld id="{1223B2E0-F841-4DF0-86E7-486D3B83D04F}" type="slidenum">
              <a:rPr lang="en-US" smtClean="0"/>
              <a:t>5</a:t>
            </a:fld>
            <a:endParaRPr lang="en-US"/>
          </a:p>
        </p:txBody>
      </p:sp>
    </p:spTree>
    <p:extLst>
      <p:ext uri="{BB962C8B-B14F-4D97-AF65-F5344CB8AC3E}">
        <p14:creationId xmlns:p14="http://schemas.microsoft.com/office/powerpoint/2010/main" val="33906338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our motifs are all very different, we see that there are a number of </a:t>
            </a:r>
            <a:r>
              <a:rPr lang="en-US" dirty="0" err="1"/>
              <a:t>submotifs</a:t>
            </a:r>
            <a:r>
              <a:rPr lang="en-US" dirty="0"/>
              <a:t> that are common to several of them</a:t>
            </a:r>
          </a:p>
          <a:p>
            <a:r>
              <a:rPr lang="en-US" dirty="0"/>
              <a:t>The </a:t>
            </a:r>
            <a:r>
              <a:rPr lang="en-US" dirty="0" err="1"/>
              <a:t>submotif</a:t>
            </a:r>
            <a:r>
              <a:rPr lang="en-US" dirty="0"/>
              <a:t> highlighted here – two diamonds next to two circles – appears in 5 of the motifs</a:t>
            </a:r>
          </a:p>
          <a:p>
            <a:r>
              <a:rPr lang="en-US" dirty="0"/>
              <a:t>We might think of this as an organelle that appears in some cell types but not others</a:t>
            </a:r>
          </a:p>
          <a:p>
            <a:endParaRPr lang="en-US" dirty="0"/>
          </a:p>
        </p:txBody>
      </p:sp>
      <p:sp>
        <p:nvSpPr>
          <p:cNvPr id="4" name="Slide Number Placeholder 3"/>
          <p:cNvSpPr>
            <a:spLocks noGrp="1"/>
          </p:cNvSpPr>
          <p:nvPr>
            <p:ph type="sldNum" sz="quarter" idx="10"/>
          </p:nvPr>
        </p:nvSpPr>
        <p:spPr/>
        <p:txBody>
          <a:bodyPr/>
          <a:lstStyle/>
          <a:p>
            <a:fld id="{1223B2E0-F841-4DF0-86E7-486D3B83D04F}" type="slidenum">
              <a:rPr lang="en-US" smtClean="0"/>
              <a:t>6</a:t>
            </a:fld>
            <a:endParaRPr lang="en-US"/>
          </a:p>
        </p:txBody>
      </p:sp>
    </p:spTree>
    <p:extLst>
      <p:ext uri="{BB962C8B-B14F-4D97-AF65-F5344CB8AC3E}">
        <p14:creationId xmlns:p14="http://schemas.microsoft.com/office/powerpoint/2010/main" val="2606842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another </a:t>
            </a:r>
            <a:r>
              <a:rPr lang="en-US" dirty="0" err="1"/>
              <a:t>submotif</a:t>
            </a:r>
            <a:r>
              <a:rPr lang="en-US" dirty="0"/>
              <a:t>, composed of four rounded rectangles in a particular arrangement</a:t>
            </a:r>
          </a:p>
          <a:p>
            <a:r>
              <a:rPr lang="en-US" dirty="0"/>
              <a:t>It appears in 3 of the motifs</a:t>
            </a:r>
          </a:p>
        </p:txBody>
      </p:sp>
      <p:sp>
        <p:nvSpPr>
          <p:cNvPr id="4" name="Slide Number Placeholder 3"/>
          <p:cNvSpPr>
            <a:spLocks noGrp="1"/>
          </p:cNvSpPr>
          <p:nvPr>
            <p:ph type="sldNum" sz="quarter" idx="5"/>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188303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another one, a </a:t>
            </a:r>
            <a:r>
              <a:rPr lang="en-US" dirty="0" err="1"/>
              <a:t>submotif</a:t>
            </a:r>
            <a:r>
              <a:rPr lang="en-US" dirty="0"/>
              <a:t> </a:t>
            </a:r>
            <a:r>
              <a:rPr lang="en-US" dirty="0" err="1"/>
              <a:t>compsed</a:t>
            </a:r>
            <a:r>
              <a:rPr lang="en-US" dirty="0"/>
              <a:t> of a circle, triangle, and </a:t>
            </a:r>
            <a:r>
              <a:rPr lang="en-US" dirty="0" err="1"/>
              <a:t>rectange</a:t>
            </a:r>
            <a:r>
              <a:rPr lang="en-US" dirty="0"/>
              <a:t> – it appears on three of the motifs</a:t>
            </a:r>
          </a:p>
        </p:txBody>
      </p:sp>
      <p:sp>
        <p:nvSpPr>
          <p:cNvPr id="4" name="Slide Number Placeholder 3"/>
          <p:cNvSpPr>
            <a:spLocks noGrp="1"/>
          </p:cNvSpPr>
          <p:nvPr>
            <p:ph type="sldNum" sz="quarter" idx="5"/>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417961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one more </a:t>
            </a:r>
            <a:r>
              <a:rPr lang="en-US" dirty="0" err="1"/>
              <a:t>submotif</a:t>
            </a:r>
            <a:endParaRPr lang="en-US" dirty="0"/>
          </a:p>
        </p:txBody>
      </p:sp>
      <p:sp>
        <p:nvSpPr>
          <p:cNvPr id="4" name="Slide Number Placeholder 3"/>
          <p:cNvSpPr>
            <a:spLocks noGrp="1"/>
          </p:cNvSpPr>
          <p:nvPr>
            <p:ph type="sldNum" sz="quarter" idx="5"/>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2425503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08A7B-ACD8-4F4E-AD67-0F96C8167CDC}"/>
              </a:ext>
            </a:extLst>
          </p:cNvPr>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94AD7E8-EF06-DB43-9198-FD61183B92E9}"/>
              </a:ext>
            </a:extLst>
          </p:cNvPr>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919552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FC29E-504D-7D4D-A197-E1A701F3693D}"/>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037D33-1ED9-2A49-B3B4-51B35A667C87}"/>
              </a:ext>
            </a:extLst>
          </p:cNvPr>
          <p:cNvSpPr>
            <a:spLocks noGrp="1"/>
          </p:cNvSpPr>
          <p:nvPr>
            <p:ph type="body" orient="vert" idx="1"/>
          </p:nvPr>
        </p:nvSpPr>
        <p:spPr>
          <a:xfrm>
            <a:off x="628650" y="1369219"/>
            <a:ext cx="7886700" cy="326350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0192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1D02AD-E05A-5A44-B95A-6727DA071AA0}"/>
              </a:ext>
            </a:extLst>
          </p:cNvPr>
          <p:cNvSpPr>
            <a:spLocks noGrp="1"/>
          </p:cNvSpPr>
          <p:nvPr>
            <p:ph type="title" orient="vert"/>
          </p:nvPr>
        </p:nvSpPr>
        <p:spPr>
          <a:xfrm>
            <a:off x="6543675" y="273844"/>
            <a:ext cx="1971675" cy="435887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3C1876-EA1B-E344-A976-7BAE1D71D35E}"/>
              </a:ext>
            </a:extLst>
          </p:cNvPr>
          <p:cNvSpPr>
            <a:spLocks noGrp="1"/>
          </p:cNvSpPr>
          <p:nvPr>
            <p:ph type="body" orient="vert" idx="1"/>
          </p:nvPr>
        </p:nvSpPr>
        <p:spPr>
          <a:xfrm>
            <a:off x="628650" y="273844"/>
            <a:ext cx="5800725" cy="435887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2217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EAC0-7EE4-8E42-B1C2-4CB870E8B8F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251ADB64-E88E-334C-9727-26D241B11FA1}"/>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255AA4D4-C81F-2A46-9CE0-408304C5E100}"/>
              </a:ext>
            </a:extLst>
          </p:cNvPr>
          <p:cNvSpPr>
            <a:spLocks noGrp="1"/>
          </p:cNvSpPr>
          <p:nvPr>
            <p:ph type="dt" sz="half" idx="10"/>
          </p:nvPr>
        </p:nvSpPr>
        <p:spPr/>
        <p:txBody>
          <a:bodyPr/>
          <a:lstStyle/>
          <a:p>
            <a:fld id="{0790BDD8-83A3-CF42-82E3-F301E055AE8B}" type="datetimeFigureOut">
              <a:rPr lang="en-US" smtClean="0"/>
              <a:t>6/4/21</a:t>
            </a:fld>
            <a:endParaRPr lang="en-US"/>
          </a:p>
        </p:txBody>
      </p:sp>
      <p:sp>
        <p:nvSpPr>
          <p:cNvPr id="5" name="Footer Placeholder 4">
            <a:extLst>
              <a:ext uri="{FF2B5EF4-FFF2-40B4-BE49-F238E27FC236}">
                <a16:creationId xmlns:a16="http://schemas.microsoft.com/office/drawing/2014/main" id="{6F22B524-D131-C14A-B4EA-7674222B1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D6ECC-2319-4C4D-BAA8-6F07B6B50C6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229805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4B84-5F70-5941-AF11-7EF39322E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EEC53-AE0B-F548-B2B6-CAF6F48BA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86525-A116-0443-A498-4703EC850C92}"/>
              </a:ext>
            </a:extLst>
          </p:cNvPr>
          <p:cNvSpPr>
            <a:spLocks noGrp="1"/>
          </p:cNvSpPr>
          <p:nvPr>
            <p:ph type="dt" sz="half" idx="10"/>
          </p:nvPr>
        </p:nvSpPr>
        <p:spPr/>
        <p:txBody>
          <a:bodyPr/>
          <a:lstStyle/>
          <a:p>
            <a:fld id="{0790BDD8-83A3-CF42-82E3-F301E055AE8B}" type="datetimeFigureOut">
              <a:rPr lang="en-US" smtClean="0"/>
              <a:t>6/4/21</a:t>
            </a:fld>
            <a:endParaRPr lang="en-US"/>
          </a:p>
        </p:txBody>
      </p:sp>
      <p:sp>
        <p:nvSpPr>
          <p:cNvPr id="5" name="Footer Placeholder 4">
            <a:extLst>
              <a:ext uri="{FF2B5EF4-FFF2-40B4-BE49-F238E27FC236}">
                <a16:creationId xmlns:a16="http://schemas.microsoft.com/office/drawing/2014/main" id="{4BAFFA22-7A3A-0345-AD0B-78457EB00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9064A-C236-9D4C-88C1-EE1B733482B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4366664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86C2-F26A-2F4A-8AE8-776C6038AAD2}"/>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AA1CA6DA-B73F-C24E-B76B-B65328E1D23B}"/>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8C9387-8FC3-6347-BE1E-74ED125F3DEE}"/>
              </a:ext>
            </a:extLst>
          </p:cNvPr>
          <p:cNvSpPr>
            <a:spLocks noGrp="1"/>
          </p:cNvSpPr>
          <p:nvPr>
            <p:ph type="dt" sz="half" idx="10"/>
          </p:nvPr>
        </p:nvSpPr>
        <p:spPr/>
        <p:txBody>
          <a:bodyPr/>
          <a:lstStyle/>
          <a:p>
            <a:fld id="{0790BDD8-83A3-CF42-82E3-F301E055AE8B}" type="datetimeFigureOut">
              <a:rPr lang="en-US" smtClean="0"/>
              <a:t>6/4/21</a:t>
            </a:fld>
            <a:endParaRPr lang="en-US"/>
          </a:p>
        </p:txBody>
      </p:sp>
      <p:sp>
        <p:nvSpPr>
          <p:cNvPr id="5" name="Footer Placeholder 4">
            <a:extLst>
              <a:ext uri="{FF2B5EF4-FFF2-40B4-BE49-F238E27FC236}">
                <a16:creationId xmlns:a16="http://schemas.microsoft.com/office/drawing/2014/main" id="{303DD8B0-E27E-CE40-8CC0-A79C6B918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E5FDF-F805-C446-A59B-C53A780FDEF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640176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3949-5351-1345-8056-08EDEC2860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4F1255-ADE2-8745-A338-7425897E8664}"/>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D70AC3-0502-0541-9EE4-05DFB82E7C7D}"/>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A94A2-98A9-1F45-95B5-87A0A27758CA}"/>
              </a:ext>
            </a:extLst>
          </p:cNvPr>
          <p:cNvSpPr>
            <a:spLocks noGrp="1"/>
          </p:cNvSpPr>
          <p:nvPr>
            <p:ph type="dt" sz="half" idx="10"/>
          </p:nvPr>
        </p:nvSpPr>
        <p:spPr/>
        <p:txBody>
          <a:bodyPr/>
          <a:lstStyle/>
          <a:p>
            <a:fld id="{0790BDD8-83A3-CF42-82E3-F301E055AE8B}" type="datetimeFigureOut">
              <a:rPr lang="en-US" smtClean="0"/>
              <a:t>6/4/21</a:t>
            </a:fld>
            <a:endParaRPr lang="en-US"/>
          </a:p>
        </p:txBody>
      </p:sp>
      <p:sp>
        <p:nvSpPr>
          <p:cNvPr id="6" name="Footer Placeholder 5">
            <a:extLst>
              <a:ext uri="{FF2B5EF4-FFF2-40B4-BE49-F238E27FC236}">
                <a16:creationId xmlns:a16="http://schemas.microsoft.com/office/drawing/2014/main" id="{D982EBF9-E649-234D-ADF8-CB8410EED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E0F7B-E5C9-5C4F-A3F3-B3FD3EDF337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7173596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48A7-6AA9-0349-B413-CFB697856A44}"/>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F5BD36-E274-E84E-AFB2-7069B7515514}"/>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7E68C76-5C2F-CC47-8356-55FB59F8DAB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3A3B1E-A87F-D74C-8162-609999F0AA0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BB5F7-8A27-BB46-8AB8-F584910DB41F}"/>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300081-0EA9-4B47-B39A-06D0A0503F7A}"/>
              </a:ext>
            </a:extLst>
          </p:cNvPr>
          <p:cNvSpPr>
            <a:spLocks noGrp="1"/>
          </p:cNvSpPr>
          <p:nvPr>
            <p:ph type="dt" sz="half" idx="10"/>
          </p:nvPr>
        </p:nvSpPr>
        <p:spPr/>
        <p:txBody>
          <a:bodyPr/>
          <a:lstStyle/>
          <a:p>
            <a:fld id="{0790BDD8-83A3-CF42-82E3-F301E055AE8B}" type="datetimeFigureOut">
              <a:rPr lang="en-US" smtClean="0"/>
              <a:t>6/4/21</a:t>
            </a:fld>
            <a:endParaRPr lang="en-US"/>
          </a:p>
        </p:txBody>
      </p:sp>
      <p:sp>
        <p:nvSpPr>
          <p:cNvPr id="8" name="Footer Placeholder 7">
            <a:extLst>
              <a:ext uri="{FF2B5EF4-FFF2-40B4-BE49-F238E27FC236}">
                <a16:creationId xmlns:a16="http://schemas.microsoft.com/office/drawing/2014/main" id="{5E301329-D01F-E544-8BE8-3886F45530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39FBF-C662-0445-9853-34B53B3BFED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9031250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5CEA-65A5-174E-B09E-EA9E6F58DF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1C386-88A6-2B42-A209-82AC02ABBB0D}"/>
              </a:ext>
            </a:extLst>
          </p:cNvPr>
          <p:cNvSpPr>
            <a:spLocks noGrp="1"/>
          </p:cNvSpPr>
          <p:nvPr>
            <p:ph type="dt" sz="half" idx="10"/>
          </p:nvPr>
        </p:nvSpPr>
        <p:spPr/>
        <p:txBody>
          <a:bodyPr/>
          <a:lstStyle/>
          <a:p>
            <a:fld id="{0790BDD8-83A3-CF42-82E3-F301E055AE8B}" type="datetimeFigureOut">
              <a:rPr lang="en-US" smtClean="0"/>
              <a:t>6/4/21</a:t>
            </a:fld>
            <a:endParaRPr lang="en-US"/>
          </a:p>
        </p:txBody>
      </p:sp>
      <p:sp>
        <p:nvSpPr>
          <p:cNvPr id="4" name="Footer Placeholder 3">
            <a:extLst>
              <a:ext uri="{FF2B5EF4-FFF2-40B4-BE49-F238E27FC236}">
                <a16:creationId xmlns:a16="http://schemas.microsoft.com/office/drawing/2014/main" id="{AC031FD6-FBAD-5D41-96CF-497610F2E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D25731-159B-A342-B8C4-8832563E2BCB}"/>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592205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81738-DBE5-AA4B-9819-90A2A7A42B45}"/>
              </a:ext>
            </a:extLst>
          </p:cNvPr>
          <p:cNvSpPr>
            <a:spLocks noGrp="1"/>
          </p:cNvSpPr>
          <p:nvPr>
            <p:ph type="dt" sz="half" idx="10"/>
          </p:nvPr>
        </p:nvSpPr>
        <p:spPr/>
        <p:txBody>
          <a:bodyPr/>
          <a:lstStyle/>
          <a:p>
            <a:fld id="{0790BDD8-83A3-CF42-82E3-F301E055AE8B}" type="datetimeFigureOut">
              <a:rPr lang="en-US" smtClean="0"/>
              <a:t>6/4/21</a:t>
            </a:fld>
            <a:endParaRPr lang="en-US"/>
          </a:p>
        </p:txBody>
      </p:sp>
      <p:sp>
        <p:nvSpPr>
          <p:cNvPr id="3" name="Footer Placeholder 2">
            <a:extLst>
              <a:ext uri="{FF2B5EF4-FFF2-40B4-BE49-F238E27FC236}">
                <a16:creationId xmlns:a16="http://schemas.microsoft.com/office/drawing/2014/main" id="{9025D9AE-9F82-3642-B04C-4E542DE2B2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D643A5-DD80-824E-9730-F6B5C60A4431}"/>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9112163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A58-4D0F-CE4A-9FC3-02A7FE12C57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0B80B8D7-968F-BA41-A577-20E5B0BBBB1E}"/>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D7E873-ABFD-4249-AA2E-A910D04D2E6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BC379B46-4EFA-7D48-98BD-1E62243B0DB9}"/>
              </a:ext>
            </a:extLst>
          </p:cNvPr>
          <p:cNvSpPr>
            <a:spLocks noGrp="1"/>
          </p:cNvSpPr>
          <p:nvPr>
            <p:ph type="dt" sz="half" idx="10"/>
          </p:nvPr>
        </p:nvSpPr>
        <p:spPr/>
        <p:txBody>
          <a:bodyPr/>
          <a:lstStyle/>
          <a:p>
            <a:fld id="{0790BDD8-83A3-CF42-82E3-F301E055AE8B}" type="datetimeFigureOut">
              <a:rPr lang="en-US" smtClean="0"/>
              <a:t>6/4/21</a:t>
            </a:fld>
            <a:endParaRPr lang="en-US"/>
          </a:p>
        </p:txBody>
      </p:sp>
      <p:sp>
        <p:nvSpPr>
          <p:cNvPr id="6" name="Footer Placeholder 5">
            <a:extLst>
              <a:ext uri="{FF2B5EF4-FFF2-40B4-BE49-F238E27FC236}">
                <a16:creationId xmlns:a16="http://schemas.microsoft.com/office/drawing/2014/main" id="{E2D1FE4C-EBA3-DC46-832A-DFF70DA2C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D4AED-17D6-D84F-A605-723C79D38E3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986301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3FE7-3CFF-1941-A382-F992CB777718}"/>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02F3745-EC79-6F49-AA8B-9059CBE27588}"/>
              </a:ext>
            </a:extLst>
          </p:cNvPr>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29259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667C-F701-B947-AD78-79E0BC6879B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6B3A8343-4249-B24B-9238-A2FB875F95CD}"/>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8CF6BD6-63E1-DD4A-B603-D5785A2B4F43}"/>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36E3CA6-5D87-AC43-80AF-4CE3DFD55F55}"/>
              </a:ext>
            </a:extLst>
          </p:cNvPr>
          <p:cNvSpPr>
            <a:spLocks noGrp="1"/>
          </p:cNvSpPr>
          <p:nvPr>
            <p:ph type="dt" sz="half" idx="10"/>
          </p:nvPr>
        </p:nvSpPr>
        <p:spPr/>
        <p:txBody>
          <a:bodyPr/>
          <a:lstStyle/>
          <a:p>
            <a:fld id="{0790BDD8-83A3-CF42-82E3-F301E055AE8B}" type="datetimeFigureOut">
              <a:rPr lang="en-US" smtClean="0"/>
              <a:t>6/4/21</a:t>
            </a:fld>
            <a:endParaRPr lang="en-US"/>
          </a:p>
        </p:txBody>
      </p:sp>
      <p:sp>
        <p:nvSpPr>
          <p:cNvPr id="6" name="Footer Placeholder 5">
            <a:extLst>
              <a:ext uri="{FF2B5EF4-FFF2-40B4-BE49-F238E27FC236}">
                <a16:creationId xmlns:a16="http://schemas.microsoft.com/office/drawing/2014/main" id="{0ED0BF1E-DA2D-AB45-B78A-47ED813F29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C246A-13EC-ED4B-919C-887EE639DE4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6300996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79A54-7104-6D43-B77B-E31A8ABCC6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9DE50B-25D8-F54B-AF6F-45F9C8F42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11B50-4759-7E48-A3B3-084CC9281F1B}"/>
              </a:ext>
            </a:extLst>
          </p:cNvPr>
          <p:cNvSpPr>
            <a:spLocks noGrp="1"/>
          </p:cNvSpPr>
          <p:nvPr>
            <p:ph type="dt" sz="half" idx="10"/>
          </p:nvPr>
        </p:nvSpPr>
        <p:spPr/>
        <p:txBody>
          <a:bodyPr/>
          <a:lstStyle/>
          <a:p>
            <a:fld id="{0790BDD8-83A3-CF42-82E3-F301E055AE8B}" type="datetimeFigureOut">
              <a:rPr lang="en-US" smtClean="0"/>
              <a:t>6/4/21</a:t>
            </a:fld>
            <a:endParaRPr lang="en-US"/>
          </a:p>
        </p:txBody>
      </p:sp>
      <p:sp>
        <p:nvSpPr>
          <p:cNvPr id="5" name="Footer Placeholder 4">
            <a:extLst>
              <a:ext uri="{FF2B5EF4-FFF2-40B4-BE49-F238E27FC236}">
                <a16:creationId xmlns:a16="http://schemas.microsoft.com/office/drawing/2014/main" id="{AD7FDAF0-09F4-094A-A55B-1F0BBAD32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48051-800F-114C-8C45-C1277DA67AD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3282184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8658FD-490A-E241-912E-99568E73360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E67947-8066-AA4C-94BF-1C127F65F5C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8EC4B-186A-5944-98F5-06F3BBA10BE6}"/>
              </a:ext>
            </a:extLst>
          </p:cNvPr>
          <p:cNvSpPr>
            <a:spLocks noGrp="1"/>
          </p:cNvSpPr>
          <p:nvPr>
            <p:ph type="dt" sz="half" idx="10"/>
          </p:nvPr>
        </p:nvSpPr>
        <p:spPr/>
        <p:txBody>
          <a:bodyPr/>
          <a:lstStyle/>
          <a:p>
            <a:fld id="{0790BDD8-83A3-CF42-82E3-F301E055AE8B}" type="datetimeFigureOut">
              <a:rPr lang="en-US" smtClean="0"/>
              <a:t>6/4/21</a:t>
            </a:fld>
            <a:endParaRPr lang="en-US"/>
          </a:p>
        </p:txBody>
      </p:sp>
      <p:sp>
        <p:nvSpPr>
          <p:cNvPr id="5" name="Footer Placeholder 4">
            <a:extLst>
              <a:ext uri="{FF2B5EF4-FFF2-40B4-BE49-F238E27FC236}">
                <a16:creationId xmlns:a16="http://schemas.microsoft.com/office/drawing/2014/main" id="{D74B9FC9-BBC3-A646-B4B3-20AAEE83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7C1E8-0E9B-2744-8371-43EE12CA615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65995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24F5A-372E-6D49-A1E8-2D90599B8AF6}"/>
              </a:ext>
            </a:extLst>
          </p:cNvPr>
          <p:cNvSpPr>
            <a:spLocks noGrp="1"/>
          </p:cNvSpPr>
          <p:nvPr>
            <p:ph type="title"/>
          </p:nvPr>
        </p:nvSpPr>
        <p:spPr>
          <a:xfrm>
            <a:off x="623888" y="1282304"/>
            <a:ext cx="7886700" cy="2139553"/>
          </a:xfrm>
          <a:prstGeom prst="rect">
            <a:avLst/>
          </a:prstGeo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1BAD097-04B1-7A40-BF0C-868A1A29B01D}"/>
              </a:ext>
            </a:extLst>
          </p:cNvPr>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17551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B53F-017D-B048-911A-43DF02391474}"/>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9039D2D-1501-764B-BCEA-DF9050057ADA}"/>
              </a:ext>
            </a:extLst>
          </p:cNvPr>
          <p:cNvSpPr>
            <a:spLocks noGrp="1"/>
          </p:cNvSpPr>
          <p:nvPr>
            <p:ph sz="half" idx="1"/>
          </p:nvPr>
        </p:nvSpPr>
        <p:spPr>
          <a:xfrm>
            <a:off x="6286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F49CF93-05B0-B045-8DB9-999AEAAD8B55}"/>
              </a:ext>
            </a:extLst>
          </p:cNvPr>
          <p:cNvSpPr>
            <a:spLocks noGrp="1"/>
          </p:cNvSpPr>
          <p:nvPr>
            <p:ph sz="half" idx="2"/>
          </p:nvPr>
        </p:nvSpPr>
        <p:spPr>
          <a:xfrm>
            <a:off x="4629150" y="1369219"/>
            <a:ext cx="38862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62206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3276F-7EA9-274A-B1E5-A3A68D935FFF}"/>
              </a:ext>
            </a:extLst>
          </p:cNvPr>
          <p:cNvSpPr>
            <a:spLocks noGrp="1"/>
          </p:cNvSpPr>
          <p:nvPr>
            <p:ph type="title"/>
          </p:nvPr>
        </p:nvSpPr>
        <p:spPr>
          <a:xfrm>
            <a:off x="629841" y="273844"/>
            <a:ext cx="7886700" cy="994172"/>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4032B1C-D36B-404B-9258-0CB1CB7314CE}"/>
              </a:ext>
            </a:extLst>
          </p:cNvPr>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EB344BC-61B7-554E-954A-E2EF153544D1}"/>
              </a:ext>
            </a:extLst>
          </p:cNvPr>
          <p:cNvSpPr>
            <a:spLocks noGrp="1"/>
          </p:cNvSpPr>
          <p:nvPr>
            <p:ph sz="half" idx="2"/>
          </p:nvPr>
        </p:nvSpPr>
        <p:spPr>
          <a:xfrm>
            <a:off x="629842" y="1878806"/>
            <a:ext cx="3868340"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E85F447-81E0-D34A-ABAB-24A52711F26C}"/>
              </a:ext>
            </a:extLst>
          </p:cNvPr>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A822622-B8CA-8346-A0D8-E1D3CCD9B49F}"/>
              </a:ext>
            </a:extLst>
          </p:cNvPr>
          <p:cNvSpPr>
            <a:spLocks noGrp="1"/>
          </p:cNvSpPr>
          <p:nvPr>
            <p:ph sz="quarter" idx="4"/>
          </p:nvPr>
        </p:nvSpPr>
        <p:spPr>
          <a:xfrm>
            <a:off x="4629150" y="1878806"/>
            <a:ext cx="3887391" cy="276344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95575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10DA7-9195-7F41-B767-4E6DE5394752}"/>
              </a:ext>
            </a:extLst>
          </p:cNvPr>
          <p:cNvSpPr>
            <a:spLocks noGrp="1"/>
          </p:cNvSpPr>
          <p:nvPr>
            <p:ph type="title"/>
          </p:nvPr>
        </p:nvSpPr>
        <p:spPr>
          <a:xfrm>
            <a:off x="628650" y="273844"/>
            <a:ext cx="7886700" cy="994172"/>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930038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6570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92AA1-7833-B241-9656-34FD589A4204}"/>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8B1A7EE-837A-3D48-8684-5705A575A4B8}"/>
              </a:ext>
            </a:extLst>
          </p:cNvPr>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0623443-4B41-FF4B-BB0B-0A33C521C99E}"/>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7392433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A77E-3AB0-DA4B-89C3-7FA8AD857B08}"/>
              </a:ext>
            </a:extLst>
          </p:cNvPr>
          <p:cNvSpPr>
            <a:spLocks noGrp="1"/>
          </p:cNvSpPr>
          <p:nvPr>
            <p:ph type="title"/>
          </p:nvPr>
        </p:nvSpPr>
        <p:spPr>
          <a:xfrm>
            <a:off x="629841" y="342900"/>
            <a:ext cx="2949178" cy="1200150"/>
          </a:xfrm>
          <a:prstGeom prst="rect">
            <a:avLst/>
          </a:prstGeo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98C5646-0145-E746-A6EF-DE964CD49207}"/>
              </a:ext>
            </a:extLst>
          </p:cNvPr>
          <p:cNvSpPr>
            <a:spLocks noGrp="1"/>
          </p:cNvSpPr>
          <p:nvPr>
            <p:ph type="pic" idx="1"/>
          </p:nvPr>
        </p:nvSpPr>
        <p:spPr>
          <a:xfrm>
            <a:off x="3887391" y="740569"/>
            <a:ext cx="4629150" cy="3655219"/>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29EF3B16-91B7-1848-9480-726A0E46D040}"/>
              </a:ext>
            </a:extLst>
          </p:cNvPr>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Tree>
    <p:extLst>
      <p:ext uri="{BB962C8B-B14F-4D97-AF65-F5344CB8AC3E}">
        <p14:creationId xmlns:p14="http://schemas.microsoft.com/office/powerpoint/2010/main" val="129496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39217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6EF74-DDEA-A641-8E29-D28E769823C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1BFA0-6D86-114F-A0DD-DF94A4392E5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DD773-A3C1-6049-BBC0-9C6F0A8B9CD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790BDD8-83A3-CF42-82E3-F301E055AE8B}" type="datetimeFigureOut">
              <a:rPr lang="en-US" smtClean="0"/>
              <a:t>6/4/21</a:t>
            </a:fld>
            <a:endParaRPr lang="en-US"/>
          </a:p>
        </p:txBody>
      </p:sp>
      <p:sp>
        <p:nvSpPr>
          <p:cNvPr id="5" name="Footer Placeholder 4">
            <a:extLst>
              <a:ext uri="{FF2B5EF4-FFF2-40B4-BE49-F238E27FC236}">
                <a16:creationId xmlns:a16="http://schemas.microsoft.com/office/drawing/2014/main" id="{07C9C429-B280-3346-95E2-220748FFB7D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CB8FCF-087D-E247-AD6E-3137E2A25BE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9D4DB5E-8925-274B-993D-8E46521659E9}" type="slidenum">
              <a:rPr lang="en-US" smtClean="0"/>
              <a:t>‹#›</a:t>
            </a:fld>
            <a:endParaRPr lang="en-US"/>
          </a:p>
        </p:txBody>
      </p:sp>
    </p:spTree>
    <p:extLst>
      <p:ext uri="{BB962C8B-B14F-4D97-AF65-F5344CB8AC3E}">
        <p14:creationId xmlns:p14="http://schemas.microsoft.com/office/powerpoint/2010/main" val="234703985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6.png"/><Relationship Id="rId5" Type="http://schemas.openxmlformats.org/officeDocument/2006/relationships/image" Target="../media/image1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2.xml"/><Relationship Id="rId7" Type="http://schemas.openxmlformats.org/officeDocument/2006/relationships/image" Target="../media/image3.jp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jpeg"/><Relationship Id="rId5" Type="http://schemas.openxmlformats.org/officeDocument/2006/relationships/hyperlink" Target="https://www.google.com/url?sa=i&amp;rct=j&amp;q=&amp;esrc=s&amp;source=images&amp;cd=&amp;cad=rja&amp;uact=8&amp;ved=2ahUKEwjajcf82-fbAhUEslMKHQ84C9QQjRx6BAgBEAU&amp;url=https://drawingcollection.com/shapes-drawing-for-kids/shapes-drawing-for-kids-worksheet-drawing-shapes-for-kids-wosenly-free-worksheet/&amp;psig=AOvVaw3q7voSPlh2EsfM7Lhfc6nd&amp;ust=1529771258390322" TargetMode="External"/><Relationship Id="rId10"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18.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slideLayout" Target="../slideLayouts/slideLayout2.xml"/><Relationship Id="rId7" Type="http://schemas.openxmlformats.org/officeDocument/2006/relationships/image" Target="../media/image19.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5.xml"/><Relationship Id="rId9"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6.xml"/><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7.xml"/><Relationship Id="rId9" Type="http://schemas.openxmlformats.org/officeDocument/2006/relationships/image" Target="../media/image6.png"/></Relationships>
</file>

<file path=ppt/slides/_rels/slide2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8.xml"/><Relationship Id="rId9"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slideLayout" Target="../slideLayouts/slideLayout2.xml"/><Relationship Id="rId7" Type="http://schemas.openxmlformats.org/officeDocument/2006/relationships/image" Target="../media/image27.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29.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9.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slideLayout" Target="../slideLayouts/slideLayout2.xml"/><Relationship Id="rId7" Type="http://schemas.openxmlformats.org/officeDocument/2006/relationships/image" Target="../media/image72.png"/><Relationship Id="rId12" Type="http://schemas.openxmlformats.org/officeDocument/2006/relationships/image" Target="../media/image6.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0.svg"/><Relationship Id="rId11" Type="http://schemas.openxmlformats.org/officeDocument/2006/relationships/image" Target="../media/image32.png"/><Relationship Id="rId5" Type="http://schemas.openxmlformats.org/officeDocument/2006/relationships/image" Target="../media/image29.png"/><Relationship Id="rId10" Type="http://schemas.openxmlformats.org/officeDocument/2006/relationships/image" Target="../media/image31.png"/><Relationship Id="rId4" Type="http://schemas.openxmlformats.org/officeDocument/2006/relationships/notesSlide" Target="../notesSlides/notesSlide30.xml"/><Relationship Id="rId9" Type="http://schemas.openxmlformats.org/officeDocument/2006/relationships/image" Target="../media/image7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8" Type="http://schemas.openxmlformats.org/officeDocument/2006/relationships/image" Target="../media/image730.png"/><Relationship Id="rId3" Type="http://schemas.openxmlformats.org/officeDocument/2006/relationships/slideLayout" Target="../slideLayouts/slideLayout6.xml"/><Relationship Id="rId7" Type="http://schemas.openxmlformats.org/officeDocument/2006/relationships/image" Target="../media/image36.png"/><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35.png"/><Relationship Id="rId5" Type="http://schemas.openxmlformats.org/officeDocument/2006/relationships/image" Target="../media/image660.png"/><Relationship Id="rId10" Type="http://schemas.openxmlformats.org/officeDocument/2006/relationships/image" Target="../media/image6.png"/><Relationship Id="rId4" Type="http://schemas.openxmlformats.org/officeDocument/2006/relationships/notesSlide" Target="../notesSlides/notesSlide34.xml"/><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6.png"/><Relationship Id="rId5" Type="http://schemas.openxmlformats.org/officeDocument/2006/relationships/image" Target="../media/image38.jpe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6.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6.png"/><Relationship Id="rId4"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48426"/>
            <a:ext cx="7772400" cy="2392291"/>
          </a:xfrm>
        </p:spPr>
        <p:txBody>
          <a:bodyPr>
            <a:normAutofit/>
          </a:bodyPr>
          <a:lstStyle/>
          <a:p>
            <a:pPr>
              <a:spcAft>
                <a:spcPts val="900"/>
              </a:spcAft>
            </a:pPr>
            <a:r>
              <a:rPr lang="en-US" dirty="0"/>
              <a:t>Deep CNNs</a:t>
            </a:r>
            <a:br>
              <a:rPr lang="en-US" dirty="0"/>
            </a:br>
            <a:endParaRPr lang="en-US" sz="3600" dirty="0"/>
          </a:p>
        </p:txBody>
      </p:sp>
      <p:sp>
        <p:nvSpPr>
          <p:cNvPr id="3" name="Subtitle 2"/>
          <p:cNvSpPr>
            <a:spLocks noGrp="1"/>
          </p:cNvSpPr>
          <p:nvPr>
            <p:ph type="subTitle" idx="1"/>
          </p:nvPr>
        </p:nvSpPr>
        <p:spPr>
          <a:xfrm>
            <a:off x="2270413" y="3143005"/>
            <a:ext cx="4603173" cy="1706085"/>
          </a:xfrm>
        </p:spPr>
        <p:txBody>
          <a:bodyPr>
            <a:normAutofit lnSpcReduction="10000"/>
          </a:bodyPr>
          <a:lstStyle/>
          <a:p>
            <a:endParaRPr lang="en-US" sz="1800" dirty="0"/>
          </a:p>
          <a:p>
            <a:endParaRPr lang="en-US" sz="1800" dirty="0"/>
          </a:p>
          <a:p>
            <a:r>
              <a:rPr lang="en-US" sz="1800" dirty="0"/>
              <a:t>Matthew Engelhard</a:t>
            </a:r>
          </a:p>
          <a:p>
            <a:endParaRPr lang="en-US" sz="1800" dirty="0"/>
          </a:p>
          <a:p>
            <a:r>
              <a:rPr lang="en-US" sz="1800" dirty="0"/>
              <a:t>Many slides created by Tim Dunn</a:t>
            </a:r>
          </a:p>
        </p:txBody>
      </p:sp>
      <p:pic>
        <p:nvPicPr>
          <p:cNvPr id="4" name="Video 3">
            <a:hlinkClick r:id="" action="ppaction://media"/>
            <a:extLst>
              <a:ext uri="{FF2B5EF4-FFF2-40B4-BE49-F238E27FC236}">
                <a16:creationId xmlns:a16="http://schemas.microsoft.com/office/drawing/2014/main" id="{BF88C422-D56F-7C49-8BCF-B836F2BEE95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429500" y="3857625"/>
            <a:ext cx="1714500" cy="1285875"/>
          </a:xfrm>
          <a:prstGeom prst="rect">
            <a:avLst/>
          </a:prstGeom>
        </p:spPr>
      </p:pic>
    </p:spTree>
    <p:extLst>
      <p:ext uri="{BB962C8B-B14F-4D97-AF65-F5344CB8AC3E}">
        <p14:creationId xmlns:p14="http://schemas.microsoft.com/office/powerpoint/2010/main" val="2570275424"/>
      </p:ext>
    </p:extLst>
  </p:cSld>
  <p:clrMapOvr>
    <a:masterClrMapping/>
  </p:clrMapOvr>
  <mc:AlternateContent xmlns:mc="http://schemas.openxmlformats.org/markup-compatibility/2006">
    <mc:Choice xmlns:p14="http://schemas.microsoft.com/office/powerpoint/2010/main" Requires="p14">
      <p:transition spd="slow" p14:dur="2000" advTm="16937"/>
    </mc:Choice>
    <mc:Fallback>
      <p:transition spd="slow" advTm="16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3017454" y="4478457"/>
            <a:ext cx="3209278" cy="213065"/>
            <a:chOff x="3734331" y="194825"/>
            <a:chExt cx="4279037" cy="284086"/>
          </a:xfrm>
        </p:grpSpPr>
        <p:sp>
          <p:nvSpPr>
            <p:cNvPr id="4" name="Rectangle 3"/>
            <p:cNvSpPr/>
            <p:nvPr/>
          </p:nvSpPr>
          <p:spPr>
            <a:xfrm>
              <a:off x="3734331" y="19482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p:cNvSpPr/>
            <p:nvPr/>
          </p:nvSpPr>
          <p:spPr>
            <a:xfrm>
              <a:off x="4342452" y="20370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Isosceles Triangle 5"/>
            <p:cNvSpPr/>
            <p:nvPr/>
          </p:nvSpPr>
          <p:spPr>
            <a:xfrm>
              <a:off x="4986082" y="194825"/>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Rounded Rectangle 6"/>
            <p:cNvSpPr/>
            <p:nvPr/>
          </p:nvSpPr>
          <p:spPr>
            <a:xfrm>
              <a:off x="5554253" y="203704"/>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Diamond 7"/>
            <p:cNvSpPr/>
            <p:nvPr/>
          </p:nvSpPr>
          <p:spPr>
            <a:xfrm>
              <a:off x="6388754" y="20370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Right Triangle 8"/>
            <p:cNvSpPr/>
            <p:nvPr/>
          </p:nvSpPr>
          <p:spPr>
            <a:xfrm>
              <a:off x="7081212" y="203704"/>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Hexagon 9"/>
            <p:cNvSpPr/>
            <p:nvPr/>
          </p:nvSpPr>
          <p:spPr>
            <a:xfrm>
              <a:off x="7755915" y="203704"/>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1" name="Group 70"/>
          <p:cNvGrpSpPr/>
          <p:nvPr/>
        </p:nvGrpSpPr>
        <p:grpSpPr>
          <a:xfrm>
            <a:off x="1067052" y="545653"/>
            <a:ext cx="769072" cy="987556"/>
            <a:chOff x="1136342" y="4037860"/>
            <a:chExt cx="1424079" cy="1540274"/>
          </a:xfrm>
        </p:grpSpPr>
        <p:grpSp>
          <p:nvGrpSpPr>
            <p:cNvPr id="48" name="Group 47"/>
            <p:cNvGrpSpPr/>
            <p:nvPr/>
          </p:nvGrpSpPr>
          <p:grpSpPr>
            <a:xfrm>
              <a:off x="1837678" y="4037860"/>
              <a:ext cx="612558" cy="812306"/>
              <a:chOff x="10441619" y="1994516"/>
              <a:chExt cx="612558" cy="812306"/>
            </a:xfrm>
          </p:grpSpPr>
          <p:sp>
            <p:nvSpPr>
              <p:cNvPr id="30" name="Diamond 2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Diamond 3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8" name="Group 37"/>
            <p:cNvGrpSpPr/>
            <p:nvPr/>
          </p:nvGrpSpPr>
          <p:grpSpPr>
            <a:xfrm>
              <a:off x="1136342" y="4326385"/>
              <a:ext cx="648070" cy="745723"/>
              <a:chOff x="1189608" y="2114366"/>
              <a:chExt cx="648070" cy="745723"/>
            </a:xfrm>
          </p:grpSpPr>
          <p:sp>
            <p:nvSpPr>
              <p:cNvPr id="39" name="Rectangle 38"/>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ight Triangle 40"/>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9" name="Group 48"/>
            <p:cNvGrpSpPr/>
            <p:nvPr/>
          </p:nvGrpSpPr>
          <p:grpSpPr>
            <a:xfrm>
              <a:off x="1890158" y="4934504"/>
              <a:ext cx="670263" cy="643630"/>
              <a:chOff x="4545366" y="2078855"/>
              <a:chExt cx="670263" cy="643630"/>
            </a:xfrm>
          </p:grpSpPr>
          <p:sp>
            <p:nvSpPr>
              <p:cNvPr id="50" name="Rounded Rectangle 49"/>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Isosceles Triangle 50"/>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1" name="Group 80"/>
          <p:cNvGrpSpPr/>
          <p:nvPr/>
        </p:nvGrpSpPr>
        <p:grpSpPr>
          <a:xfrm>
            <a:off x="2868038" y="474644"/>
            <a:ext cx="620513" cy="1124699"/>
            <a:chOff x="3733449" y="3949083"/>
            <a:chExt cx="1158146" cy="1860816"/>
          </a:xfrm>
        </p:grpSpPr>
        <p:grpSp>
          <p:nvGrpSpPr>
            <p:cNvPr id="59" name="Group 58"/>
            <p:cNvGrpSpPr/>
            <p:nvPr/>
          </p:nvGrpSpPr>
          <p:grpSpPr>
            <a:xfrm>
              <a:off x="4209840" y="3949083"/>
              <a:ext cx="681755" cy="847816"/>
              <a:chOff x="2880803" y="2114366"/>
              <a:chExt cx="681755" cy="847816"/>
            </a:xfrm>
          </p:grpSpPr>
          <p:sp>
            <p:nvSpPr>
              <p:cNvPr id="60" name="Hexagon 59"/>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62" name="Diamond 61"/>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p:cNvGrpSpPr/>
            <p:nvPr/>
          </p:nvGrpSpPr>
          <p:grpSpPr>
            <a:xfrm>
              <a:off x="3824452" y="4394930"/>
              <a:ext cx="707596" cy="683579"/>
              <a:chOff x="7224599" y="2043344"/>
              <a:chExt cx="707596" cy="683579"/>
            </a:xfrm>
          </p:grpSpPr>
          <p:sp>
            <p:nvSpPr>
              <p:cNvPr id="68" name="Isosceles Triangle 6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Oval 6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6" name="Group 75"/>
            <p:cNvGrpSpPr/>
            <p:nvPr/>
          </p:nvGrpSpPr>
          <p:grpSpPr>
            <a:xfrm>
              <a:off x="3733449" y="5164789"/>
              <a:ext cx="1055657" cy="645110"/>
              <a:chOff x="8445270" y="1994516"/>
              <a:chExt cx="1055657" cy="645110"/>
            </a:xfrm>
          </p:grpSpPr>
          <p:sp>
            <p:nvSpPr>
              <p:cNvPr id="77" name="Rounded Rectangle 76"/>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ounded Rectangle 77"/>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ounded Rectangle 78"/>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ounded Rectangle 79"/>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19" name="Group 118"/>
          <p:cNvGrpSpPr/>
          <p:nvPr/>
        </p:nvGrpSpPr>
        <p:grpSpPr>
          <a:xfrm>
            <a:off x="4537479" y="578353"/>
            <a:ext cx="903302" cy="964096"/>
            <a:chOff x="4815185" y="2925924"/>
            <a:chExt cx="1606069" cy="1642861"/>
          </a:xfrm>
        </p:grpSpPr>
        <p:grpSp>
          <p:nvGrpSpPr>
            <p:cNvPr id="82" name="Group 81"/>
            <p:cNvGrpSpPr/>
            <p:nvPr/>
          </p:nvGrpSpPr>
          <p:grpSpPr>
            <a:xfrm>
              <a:off x="5041855" y="2925924"/>
              <a:ext cx="1055657" cy="645110"/>
              <a:chOff x="8445270" y="1994516"/>
              <a:chExt cx="1055657" cy="645110"/>
            </a:xfrm>
          </p:grpSpPr>
          <p:sp>
            <p:nvSpPr>
              <p:cNvPr id="83" name="Rounded Rectangle 82"/>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ounded Rectangle 83"/>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ounded Rectangle 84"/>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ounded Rectangle 85"/>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7" name="Group 86"/>
            <p:cNvGrpSpPr/>
            <p:nvPr/>
          </p:nvGrpSpPr>
          <p:grpSpPr>
            <a:xfrm>
              <a:off x="4815185" y="3594965"/>
              <a:ext cx="612558" cy="812306"/>
              <a:chOff x="10441619" y="1994516"/>
              <a:chExt cx="612558" cy="812306"/>
            </a:xfrm>
          </p:grpSpPr>
          <p:sp>
            <p:nvSpPr>
              <p:cNvPr id="88" name="Diamond 87"/>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Diamond 88"/>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Oval 90"/>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2" name="Group 91"/>
            <p:cNvGrpSpPr/>
            <p:nvPr/>
          </p:nvGrpSpPr>
          <p:grpSpPr>
            <a:xfrm>
              <a:off x="5739499" y="3720969"/>
              <a:ext cx="681755" cy="847816"/>
              <a:chOff x="2880803" y="2114366"/>
              <a:chExt cx="681755" cy="847816"/>
            </a:xfrm>
          </p:grpSpPr>
          <p:sp>
            <p:nvSpPr>
              <p:cNvPr id="93" name="Hexagon 92"/>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95" name="Diamond 94"/>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0" name="Group 119"/>
          <p:cNvGrpSpPr/>
          <p:nvPr/>
        </p:nvGrpSpPr>
        <p:grpSpPr>
          <a:xfrm>
            <a:off x="6642100" y="550869"/>
            <a:ext cx="651929" cy="953338"/>
            <a:chOff x="7755915" y="2578474"/>
            <a:chExt cx="1262295" cy="1472211"/>
          </a:xfrm>
        </p:grpSpPr>
        <p:grpSp>
          <p:nvGrpSpPr>
            <p:cNvPr id="66" name="Group 65"/>
            <p:cNvGrpSpPr/>
            <p:nvPr/>
          </p:nvGrpSpPr>
          <p:grpSpPr>
            <a:xfrm>
              <a:off x="7755915" y="2578474"/>
              <a:ext cx="707596" cy="683579"/>
              <a:chOff x="7224599" y="2043344"/>
              <a:chExt cx="707596" cy="683579"/>
            </a:xfrm>
          </p:grpSpPr>
          <p:sp>
            <p:nvSpPr>
              <p:cNvPr id="23" name="Isosceles Triangle 22"/>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4" name="Group 103"/>
            <p:cNvGrpSpPr/>
            <p:nvPr/>
          </p:nvGrpSpPr>
          <p:grpSpPr>
            <a:xfrm>
              <a:off x="7962553" y="3405575"/>
              <a:ext cx="1055657" cy="645110"/>
              <a:chOff x="8445270" y="1994516"/>
              <a:chExt cx="1055657" cy="645110"/>
            </a:xfrm>
          </p:grpSpPr>
          <p:sp>
            <p:nvSpPr>
              <p:cNvPr id="105" name="Rounded Rectangle 104"/>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ounded Rectangle 105"/>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ounded Rectangle 106"/>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ounded Rectangle 107"/>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p:cNvGrpSpPr/>
          <p:nvPr/>
        </p:nvGrpSpPr>
        <p:grpSpPr>
          <a:xfrm>
            <a:off x="8338857" y="633704"/>
            <a:ext cx="641595" cy="754385"/>
            <a:chOff x="10060696" y="2495616"/>
            <a:chExt cx="1308273" cy="1369123"/>
          </a:xfrm>
        </p:grpSpPr>
        <p:grpSp>
          <p:nvGrpSpPr>
            <p:cNvPr id="109" name="Group 108"/>
            <p:cNvGrpSpPr/>
            <p:nvPr/>
          </p:nvGrpSpPr>
          <p:grpSpPr>
            <a:xfrm>
              <a:off x="10060696" y="2495616"/>
              <a:ext cx="612558" cy="812306"/>
              <a:chOff x="10441619" y="1994516"/>
              <a:chExt cx="612558" cy="812306"/>
            </a:xfrm>
          </p:grpSpPr>
          <p:sp>
            <p:nvSpPr>
              <p:cNvPr id="110" name="Diamond 10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Diamond 1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Oval 1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Oval 1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4" name="Group 113"/>
            <p:cNvGrpSpPr/>
            <p:nvPr/>
          </p:nvGrpSpPr>
          <p:grpSpPr>
            <a:xfrm>
              <a:off x="10756411" y="3052433"/>
              <a:ext cx="612558" cy="812306"/>
              <a:chOff x="10441619" y="1994516"/>
              <a:chExt cx="612558" cy="812306"/>
            </a:xfrm>
          </p:grpSpPr>
          <p:sp>
            <p:nvSpPr>
              <p:cNvPr id="115" name="Diamond 114"/>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Diamond 115"/>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Oval 116"/>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Oval 117"/>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43" name="Group 42"/>
          <p:cNvGrpSpPr/>
          <p:nvPr/>
        </p:nvGrpSpPr>
        <p:grpSpPr>
          <a:xfrm>
            <a:off x="1167178" y="1987568"/>
            <a:ext cx="7753283" cy="974214"/>
            <a:chOff x="1706801" y="2929207"/>
            <a:chExt cx="10337711" cy="1298952"/>
          </a:xfrm>
        </p:grpSpPr>
        <p:grpSp>
          <p:nvGrpSpPr>
            <p:cNvPr id="165" name="Group 164"/>
            <p:cNvGrpSpPr/>
            <p:nvPr/>
          </p:nvGrpSpPr>
          <p:grpSpPr>
            <a:xfrm>
              <a:off x="3818687" y="3030507"/>
              <a:ext cx="809052" cy="1081309"/>
              <a:chOff x="2943232" y="5059698"/>
              <a:chExt cx="1046130" cy="1282740"/>
            </a:xfrm>
          </p:grpSpPr>
          <p:grpSp>
            <p:nvGrpSpPr>
              <p:cNvPr id="126" name="Group 125"/>
              <p:cNvGrpSpPr/>
              <p:nvPr/>
            </p:nvGrpSpPr>
            <p:grpSpPr>
              <a:xfrm>
                <a:off x="3319099" y="5059698"/>
                <a:ext cx="670263" cy="643630"/>
                <a:chOff x="4545366" y="2078855"/>
                <a:chExt cx="670263" cy="643630"/>
              </a:xfrm>
            </p:grpSpPr>
            <p:sp>
              <p:nvSpPr>
                <p:cNvPr id="127" name="Rounded Rectangle 12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Isosceles Triangle 12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Oval 12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1" name="Group 130"/>
              <p:cNvGrpSpPr/>
              <p:nvPr/>
            </p:nvGrpSpPr>
            <p:grpSpPr>
              <a:xfrm>
                <a:off x="2943232" y="5330383"/>
                <a:ext cx="306279" cy="1012055"/>
                <a:chOff x="6019057" y="2043344"/>
                <a:chExt cx="306279" cy="1012055"/>
              </a:xfrm>
            </p:grpSpPr>
            <p:sp>
              <p:nvSpPr>
                <p:cNvPr id="132" name="Diamond 131"/>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ight Triangle 132"/>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Hexagon 133"/>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4" name="Group 163"/>
            <p:cNvGrpSpPr/>
            <p:nvPr/>
          </p:nvGrpSpPr>
          <p:grpSpPr>
            <a:xfrm>
              <a:off x="6384376" y="2992805"/>
              <a:ext cx="532195" cy="1225042"/>
              <a:chOff x="5847266" y="4965708"/>
              <a:chExt cx="766484" cy="1455729"/>
            </a:xfrm>
          </p:grpSpPr>
          <p:grpSp>
            <p:nvGrpSpPr>
              <p:cNvPr id="139" name="Group 138"/>
              <p:cNvGrpSpPr/>
              <p:nvPr/>
            </p:nvGrpSpPr>
            <p:grpSpPr>
              <a:xfrm>
                <a:off x="5847266" y="4965708"/>
                <a:ext cx="306279" cy="1012055"/>
                <a:chOff x="6019057" y="2043344"/>
                <a:chExt cx="306279" cy="1012055"/>
              </a:xfrm>
            </p:grpSpPr>
            <p:sp>
              <p:nvSpPr>
                <p:cNvPr id="140" name="Diamond 139"/>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ight Triangle 140"/>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Hexagon 141"/>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3" name="Group 142"/>
              <p:cNvGrpSpPr/>
              <p:nvPr/>
            </p:nvGrpSpPr>
            <p:grpSpPr>
              <a:xfrm>
                <a:off x="6307471" y="5409382"/>
                <a:ext cx="306279" cy="1012055"/>
                <a:chOff x="6019057" y="2043344"/>
                <a:chExt cx="306279" cy="1012055"/>
              </a:xfrm>
            </p:grpSpPr>
            <p:sp>
              <p:nvSpPr>
                <p:cNvPr id="144" name="Diamond 14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ight Triangle 14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Hexagon 14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3" name="Group 162"/>
            <p:cNvGrpSpPr/>
            <p:nvPr/>
          </p:nvGrpSpPr>
          <p:grpSpPr>
            <a:xfrm>
              <a:off x="9095956" y="2929207"/>
              <a:ext cx="559752" cy="1106751"/>
              <a:chOff x="9372572" y="4717908"/>
              <a:chExt cx="766385" cy="1486926"/>
            </a:xfrm>
          </p:grpSpPr>
          <p:grpSp>
            <p:nvGrpSpPr>
              <p:cNvPr id="147" name="Group 146"/>
              <p:cNvGrpSpPr/>
              <p:nvPr/>
            </p:nvGrpSpPr>
            <p:grpSpPr>
              <a:xfrm>
                <a:off x="9431361" y="5521255"/>
                <a:ext cx="707596" cy="683579"/>
                <a:chOff x="7224599" y="2043344"/>
                <a:chExt cx="707596" cy="683579"/>
              </a:xfrm>
            </p:grpSpPr>
            <p:sp>
              <p:nvSpPr>
                <p:cNvPr id="148" name="Isosceles Triangle 14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Oval 14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5" name="Group 154"/>
              <p:cNvGrpSpPr/>
              <p:nvPr/>
            </p:nvGrpSpPr>
            <p:grpSpPr>
              <a:xfrm>
                <a:off x="9372572" y="4717908"/>
                <a:ext cx="707596" cy="683579"/>
                <a:chOff x="7224599" y="2043344"/>
                <a:chExt cx="707596" cy="683579"/>
              </a:xfrm>
            </p:grpSpPr>
            <p:sp>
              <p:nvSpPr>
                <p:cNvPr id="156" name="Isosceles Triangle 155"/>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Oval 156"/>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3" name="Group 2"/>
            <p:cNvGrpSpPr/>
            <p:nvPr/>
          </p:nvGrpSpPr>
          <p:grpSpPr>
            <a:xfrm>
              <a:off x="1706801" y="2967373"/>
              <a:ext cx="800087" cy="1260786"/>
              <a:chOff x="391771" y="5066355"/>
              <a:chExt cx="1052178" cy="1639669"/>
            </a:xfrm>
          </p:grpSpPr>
          <p:grpSp>
            <p:nvGrpSpPr>
              <p:cNvPr id="175" name="Group 174"/>
              <p:cNvGrpSpPr/>
              <p:nvPr/>
            </p:nvGrpSpPr>
            <p:grpSpPr>
              <a:xfrm>
                <a:off x="417492" y="5066355"/>
                <a:ext cx="612558" cy="812306"/>
                <a:chOff x="10441619" y="1994516"/>
                <a:chExt cx="612558" cy="812306"/>
              </a:xfrm>
            </p:grpSpPr>
            <p:sp>
              <p:nvSpPr>
                <p:cNvPr id="176" name="Diamond 17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Diamond 17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Oval 17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Oval 17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0" name="Group 179"/>
              <p:cNvGrpSpPr/>
              <p:nvPr/>
            </p:nvGrpSpPr>
            <p:grpSpPr>
              <a:xfrm>
                <a:off x="391771" y="5858208"/>
                <a:ext cx="681755" cy="847816"/>
                <a:chOff x="2880803" y="2114366"/>
                <a:chExt cx="681755" cy="847816"/>
              </a:xfrm>
            </p:grpSpPr>
            <p:sp>
              <p:nvSpPr>
                <p:cNvPr id="181" name="Hexagon 18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2" name="Picture 18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83" name="Diamond 18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4" name="Group 183"/>
              <p:cNvGrpSpPr/>
              <p:nvPr/>
            </p:nvGrpSpPr>
            <p:grpSpPr>
              <a:xfrm>
                <a:off x="1137670" y="5250304"/>
                <a:ext cx="306279" cy="1012055"/>
                <a:chOff x="6019057" y="2043344"/>
                <a:chExt cx="306279" cy="1012055"/>
              </a:xfrm>
            </p:grpSpPr>
            <p:sp>
              <p:nvSpPr>
                <p:cNvPr id="185" name="Diamond 184"/>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ight Triangle 185"/>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Hexagon 186"/>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 name="Group 1"/>
            <p:cNvGrpSpPr/>
            <p:nvPr/>
          </p:nvGrpSpPr>
          <p:grpSpPr>
            <a:xfrm>
              <a:off x="11020116" y="3099762"/>
              <a:ext cx="1024396" cy="807868"/>
              <a:chOff x="10144661" y="5176848"/>
              <a:chExt cx="1360202" cy="961403"/>
            </a:xfrm>
          </p:grpSpPr>
          <p:grpSp>
            <p:nvGrpSpPr>
              <p:cNvPr id="188" name="Group 187"/>
              <p:cNvGrpSpPr/>
              <p:nvPr/>
            </p:nvGrpSpPr>
            <p:grpSpPr>
              <a:xfrm>
                <a:off x="10144661" y="5176848"/>
                <a:ext cx="612558" cy="812306"/>
                <a:chOff x="10441619" y="1994516"/>
                <a:chExt cx="612558" cy="812306"/>
              </a:xfrm>
            </p:grpSpPr>
            <p:sp>
              <p:nvSpPr>
                <p:cNvPr id="189" name="Diamond 18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Diamond 18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Oval 19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Oval 19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3" name="Group 192"/>
              <p:cNvGrpSpPr/>
              <p:nvPr/>
            </p:nvGrpSpPr>
            <p:grpSpPr>
              <a:xfrm>
                <a:off x="10856793" y="5392528"/>
                <a:ext cx="648070" cy="745723"/>
                <a:chOff x="1189608" y="2114366"/>
                <a:chExt cx="648070" cy="745723"/>
              </a:xfrm>
            </p:grpSpPr>
            <p:sp>
              <p:nvSpPr>
                <p:cNvPr id="194" name="Rectangle 193"/>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Oval 194"/>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ight Triangle 195"/>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171" name="TextBox 170"/>
          <p:cNvSpPr txBox="1"/>
          <p:nvPr/>
        </p:nvSpPr>
        <p:spPr>
          <a:xfrm>
            <a:off x="2112176" y="-54340"/>
            <a:ext cx="5024837" cy="461665"/>
          </a:xfrm>
          <a:prstGeom prst="rect">
            <a:avLst/>
          </a:prstGeom>
          <a:noFill/>
        </p:spPr>
        <p:txBody>
          <a:bodyPr wrap="none" rtlCol="0">
            <a:spAutoFit/>
          </a:bodyPr>
          <a:lstStyle/>
          <a:p>
            <a:r>
              <a:rPr lang="en-US" sz="2400" b="1" dirty="0"/>
              <a:t>Hierarchical Representation of Images</a:t>
            </a:r>
          </a:p>
        </p:txBody>
      </p:sp>
      <p:sp>
        <p:nvSpPr>
          <p:cNvPr id="58" name="TextBox 57"/>
          <p:cNvSpPr txBox="1"/>
          <p:nvPr/>
        </p:nvSpPr>
        <p:spPr>
          <a:xfrm>
            <a:off x="-11562" y="4339513"/>
            <a:ext cx="2255874" cy="507831"/>
          </a:xfrm>
          <a:prstGeom prst="rect">
            <a:avLst/>
          </a:prstGeom>
          <a:noFill/>
        </p:spPr>
        <p:txBody>
          <a:bodyPr wrap="none" rtlCol="0">
            <a:spAutoFit/>
          </a:bodyPr>
          <a:lstStyle/>
          <a:p>
            <a:r>
              <a:rPr lang="en-US" sz="1350" b="1" dirty="0">
                <a:solidFill>
                  <a:srgbClr val="0070C0"/>
                </a:solidFill>
              </a:rPr>
              <a:t>Layer 1: </a:t>
            </a:r>
          </a:p>
          <a:p>
            <a:r>
              <a:rPr lang="en-US" sz="1350" b="1" dirty="0">
                <a:solidFill>
                  <a:srgbClr val="0070C0"/>
                </a:solidFill>
              </a:rPr>
              <a:t>Fundamental Building Blocks</a:t>
            </a:r>
          </a:p>
        </p:txBody>
      </p:sp>
      <p:sp>
        <p:nvSpPr>
          <p:cNvPr id="172" name="TextBox 171"/>
          <p:cNvSpPr txBox="1"/>
          <p:nvPr/>
        </p:nvSpPr>
        <p:spPr>
          <a:xfrm>
            <a:off x="-11561" y="3444837"/>
            <a:ext cx="973280" cy="507831"/>
          </a:xfrm>
          <a:prstGeom prst="rect">
            <a:avLst/>
          </a:prstGeom>
          <a:noFill/>
        </p:spPr>
        <p:txBody>
          <a:bodyPr wrap="none" rtlCol="0">
            <a:spAutoFit/>
          </a:bodyPr>
          <a:lstStyle/>
          <a:p>
            <a:r>
              <a:rPr lang="en-US" sz="1350" b="1" dirty="0">
                <a:solidFill>
                  <a:srgbClr val="0070C0"/>
                </a:solidFill>
              </a:rPr>
              <a:t>Layer 2: </a:t>
            </a:r>
          </a:p>
          <a:p>
            <a:r>
              <a:rPr lang="en-US" sz="1350" b="1" dirty="0">
                <a:solidFill>
                  <a:srgbClr val="0070C0"/>
                </a:solidFill>
              </a:rPr>
              <a:t>Sub-Motifs</a:t>
            </a:r>
          </a:p>
        </p:txBody>
      </p:sp>
      <p:sp>
        <p:nvSpPr>
          <p:cNvPr id="173" name="TextBox 172"/>
          <p:cNvSpPr txBox="1"/>
          <p:nvPr/>
        </p:nvSpPr>
        <p:spPr>
          <a:xfrm>
            <a:off x="-34521" y="1371489"/>
            <a:ext cx="780727" cy="507831"/>
          </a:xfrm>
          <a:prstGeom prst="rect">
            <a:avLst/>
          </a:prstGeom>
          <a:noFill/>
        </p:spPr>
        <p:txBody>
          <a:bodyPr wrap="none" rtlCol="0">
            <a:spAutoFit/>
          </a:bodyPr>
          <a:lstStyle/>
          <a:p>
            <a:r>
              <a:rPr lang="en-US" sz="1350" b="1" dirty="0">
                <a:solidFill>
                  <a:srgbClr val="0070C0"/>
                </a:solidFill>
              </a:rPr>
              <a:t>Layer 3: </a:t>
            </a:r>
          </a:p>
          <a:p>
            <a:r>
              <a:rPr lang="en-US" sz="1350" b="1" dirty="0">
                <a:solidFill>
                  <a:srgbClr val="0070C0"/>
                </a:solidFill>
              </a:rPr>
              <a:t>Motifs</a:t>
            </a:r>
          </a:p>
        </p:txBody>
      </p:sp>
      <p:grpSp>
        <p:nvGrpSpPr>
          <p:cNvPr id="37" name="Group 36"/>
          <p:cNvGrpSpPr/>
          <p:nvPr/>
        </p:nvGrpSpPr>
        <p:grpSpPr>
          <a:xfrm>
            <a:off x="1474149" y="3451789"/>
            <a:ext cx="420769" cy="488357"/>
            <a:chOff x="1189608" y="2114366"/>
            <a:chExt cx="648070" cy="745723"/>
          </a:xfrm>
        </p:grpSpPr>
        <p:sp>
          <p:nvSpPr>
            <p:cNvPr id="11" name="Rectangle 10"/>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Right Triangle 12"/>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2" name="Group 41"/>
          <p:cNvGrpSpPr/>
          <p:nvPr/>
        </p:nvGrpSpPr>
        <p:grpSpPr>
          <a:xfrm>
            <a:off x="2742546" y="3450115"/>
            <a:ext cx="380073" cy="566600"/>
            <a:chOff x="2880803" y="2114366"/>
            <a:chExt cx="681755" cy="847816"/>
          </a:xfrm>
        </p:grpSpPr>
        <p:sp>
          <p:nvSpPr>
            <p:cNvPr id="14" name="Hexagon 13"/>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5" name="Picture 1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6" name="Diamond 15"/>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4" name="Group 43"/>
          <p:cNvGrpSpPr/>
          <p:nvPr/>
        </p:nvGrpSpPr>
        <p:grpSpPr>
          <a:xfrm>
            <a:off x="3990968" y="3441886"/>
            <a:ext cx="366123" cy="395056"/>
            <a:chOff x="4545366" y="2078855"/>
            <a:chExt cx="670263" cy="643630"/>
          </a:xfrm>
        </p:grpSpPr>
        <p:sp>
          <p:nvSpPr>
            <p:cNvPr id="17" name="Rounded Rectangle 1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Isosceles Triangle 1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5" name="Group 44"/>
          <p:cNvGrpSpPr/>
          <p:nvPr/>
        </p:nvGrpSpPr>
        <p:grpSpPr>
          <a:xfrm>
            <a:off x="5115583" y="3345650"/>
            <a:ext cx="162559" cy="644742"/>
            <a:chOff x="6019057" y="2043344"/>
            <a:chExt cx="306279" cy="1012055"/>
          </a:xfrm>
        </p:grpSpPr>
        <p:sp>
          <p:nvSpPr>
            <p:cNvPr id="20" name="Diamond 19"/>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ight Triangle 20"/>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Hexagon 21"/>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7" name="Group 46"/>
          <p:cNvGrpSpPr/>
          <p:nvPr/>
        </p:nvGrpSpPr>
        <p:grpSpPr>
          <a:xfrm>
            <a:off x="7206600" y="3522638"/>
            <a:ext cx="607816" cy="406947"/>
            <a:chOff x="8445270" y="1994516"/>
            <a:chExt cx="1055657" cy="645110"/>
          </a:xfrm>
        </p:grpSpPr>
        <p:sp>
          <p:nvSpPr>
            <p:cNvPr id="26" name="Rounded Rectangle 25"/>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Rounded Rectangle 26"/>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Rounded Rectangle 27"/>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ounded Rectangle 28"/>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6" name="Group 95"/>
          <p:cNvGrpSpPr/>
          <p:nvPr/>
        </p:nvGrpSpPr>
        <p:grpSpPr>
          <a:xfrm>
            <a:off x="6114692" y="3455102"/>
            <a:ext cx="495843" cy="499469"/>
            <a:chOff x="7224599" y="2043344"/>
            <a:chExt cx="707596" cy="683579"/>
          </a:xfrm>
        </p:grpSpPr>
        <p:sp>
          <p:nvSpPr>
            <p:cNvPr id="97" name="Isosceles Triangle 96"/>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Oval 97"/>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6" name="Group 165"/>
          <p:cNvGrpSpPr/>
          <p:nvPr/>
        </p:nvGrpSpPr>
        <p:grpSpPr>
          <a:xfrm>
            <a:off x="8427292" y="3481392"/>
            <a:ext cx="383420" cy="520340"/>
            <a:chOff x="10441619" y="1994516"/>
            <a:chExt cx="612558" cy="812306"/>
          </a:xfrm>
        </p:grpSpPr>
        <p:sp>
          <p:nvSpPr>
            <p:cNvPr id="167" name="Diamond 166"/>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8" name="Diamond 167"/>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Oval 168"/>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Oval 169"/>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64" name="Straight Connector 63"/>
          <p:cNvCxnSpPr/>
          <p:nvPr/>
        </p:nvCxnSpPr>
        <p:spPr>
          <a:xfrm>
            <a:off x="1290027" y="4222003"/>
            <a:ext cx="7411771" cy="2875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a:xfrm>
            <a:off x="1304476" y="3237222"/>
            <a:ext cx="7411771" cy="28752"/>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pic>
        <p:nvPicPr>
          <p:cNvPr id="35" name="Audio 34">
            <a:hlinkClick r:id="" action="ppaction://media"/>
            <a:extLst>
              <a:ext uri="{FF2B5EF4-FFF2-40B4-BE49-F238E27FC236}">
                <a16:creationId xmlns:a16="http://schemas.microsoft.com/office/drawing/2014/main" id="{7580DD41-92CC-7247-BD9D-47E6CB34F58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659131568"/>
      </p:ext>
    </p:extLst>
  </p:cSld>
  <p:clrMapOvr>
    <a:masterClrMapping/>
  </p:clrMapOvr>
  <mc:AlternateContent xmlns:mc="http://schemas.openxmlformats.org/markup-compatibility/2006">
    <mc:Choice xmlns:p14="http://schemas.microsoft.com/office/powerpoint/2010/main" Requires="p14">
      <p:transition spd="slow" p14:dur="2000" advTm="84269"/>
    </mc:Choice>
    <mc:Fallback>
      <p:transition spd="slow" advTm="84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57564" y="1443"/>
            <a:ext cx="3142720" cy="461665"/>
          </a:xfrm>
          <a:prstGeom prst="rect">
            <a:avLst/>
          </a:prstGeom>
          <a:noFill/>
        </p:spPr>
        <p:txBody>
          <a:bodyPr wrap="none" rtlCol="0">
            <a:spAutoFit/>
          </a:bodyPr>
          <a:lstStyle/>
          <a:p>
            <a:r>
              <a:rPr lang="en-US" sz="2400" b="1" dirty="0"/>
              <a:t>Recall the Data/Images</a:t>
            </a:r>
          </a:p>
        </p:txBody>
      </p:sp>
      <p:grpSp>
        <p:nvGrpSpPr>
          <p:cNvPr id="2" name="Group 1"/>
          <p:cNvGrpSpPr/>
          <p:nvPr/>
        </p:nvGrpSpPr>
        <p:grpSpPr>
          <a:xfrm>
            <a:off x="226560" y="1322614"/>
            <a:ext cx="2381930" cy="2632982"/>
            <a:chOff x="302079" y="1763485"/>
            <a:chExt cx="3175907" cy="3510643"/>
          </a:xfrm>
        </p:grpSpPr>
        <p:sp>
          <p:nvSpPr>
            <p:cNvPr id="5" name="Rectangle 4"/>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nvGrpSpPr>
            <p:cNvPr id="6" name="Group 5"/>
            <p:cNvGrpSpPr/>
            <p:nvPr/>
          </p:nvGrpSpPr>
          <p:grpSpPr>
            <a:xfrm>
              <a:off x="707317" y="1942812"/>
              <a:ext cx="1025429" cy="1316741"/>
              <a:chOff x="1136342" y="4037860"/>
              <a:chExt cx="1424079" cy="1540274"/>
            </a:xfrm>
          </p:grpSpPr>
          <p:grpSp>
            <p:nvGrpSpPr>
              <p:cNvPr id="7" name="Group 6"/>
              <p:cNvGrpSpPr/>
              <p:nvPr/>
            </p:nvGrpSpPr>
            <p:grpSpPr>
              <a:xfrm>
                <a:off x="1837678" y="4037860"/>
                <a:ext cx="612558" cy="812306"/>
                <a:chOff x="10441619" y="1994516"/>
                <a:chExt cx="612558" cy="812306"/>
              </a:xfrm>
            </p:grpSpPr>
            <p:sp>
              <p:nvSpPr>
                <p:cNvPr id="16" name="Diamond 1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Diamond 1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 name="Group 7"/>
              <p:cNvGrpSpPr/>
              <p:nvPr/>
            </p:nvGrpSpPr>
            <p:grpSpPr>
              <a:xfrm>
                <a:off x="1136342" y="4326385"/>
                <a:ext cx="648070" cy="745723"/>
                <a:chOff x="1189608" y="2114366"/>
                <a:chExt cx="648070" cy="745723"/>
              </a:xfrm>
            </p:grpSpPr>
            <p:sp>
              <p:nvSpPr>
                <p:cNvPr id="13" name="Rectangle 12"/>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Triangle 14"/>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p:cNvGrpSpPr/>
              <p:nvPr/>
            </p:nvGrpSpPr>
            <p:grpSpPr>
              <a:xfrm>
                <a:off x="1890158" y="4934504"/>
                <a:ext cx="670263" cy="643630"/>
                <a:chOff x="4545366" y="2078855"/>
                <a:chExt cx="670263" cy="643630"/>
              </a:xfrm>
            </p:grpSpPr>
            <p:sp>
              <p:nvSpPr>
                <p:cNvPr id="10" name="Rounded Rectangle 9"/>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Isosceles Triangle 10"/>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0" name="Group 19"/>
            <p:cNvGrpSpPr/>
            <p:nvPr/>
          </p:nvGrpSpPr>
          <p:grpSpPr>
            <a:xfrm>
              <a:off x="1962519" y="3440492"/>
              <a:ext cx="809052" cy="1081309"/>
              <a:chOff x="2943232" y="5059698"/>
              <a:chExt cx="1046130" cy="1282740"/>
            </a:xfrm>
          </p:grpSpPr>
          <p:grpSp>
            <p:nvGrpSpPr>
              <p:cNvPr id="21" name="Group 20"/>
              <p:cNvGrpSpPr/>
              <p:nvPr/>
            </p:nvGrpSpPr>
            <p:grpSpPr>
              <a:xfrm>
                <a:off x="3319099" y="5059698"/>
                <a:ext cx="670263" cy="643630"/>
                <a:chOff x="4545366" y="2078855"/>
                <a:chExt cx="670263" cy="643630"/>
              </a:xfrm>
            </p:grpSpPr>
            <p:sp>
              <p:nvSpPr>
                <p:cNvPr id="26" name="Rounded Rectangle 25"/>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Isosceles Triangle 26"/>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 name="Group 21"/>
              <p:cNvGrpSpPr/>
              <p:nvPr/>
            </p:nvGrpSpPr>
            <p:grpSpPr>
              <a:xfrm>
                <a:off x="2943232" y="5330383"/>
                <a:ext cx="306279" cy="1012055"/>
                <a:chOff x="6019057" y="2043344"/>
                <a:chExt cx="306279" cy="1012055"/>
              </a:xfrm>
            </p:grpSpPr>
            <p:sp>
              <p:nvSpPr>
                <p:cNvPr id="23" name="Diamond 22"/>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ight Triangle 23"/>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Hexagon 24"/>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9" name="Group 28"/>
            <p:cNvGrpSpPr/>
            <p:nvPr/>
          </p:nvGrpSpPr>
          <p:grpSpPr>
            <a:xfrm>
              <a:off x="466292" y="3932258"/>
              <a:ext cx="1204402" cy="1285461"/>
              <a:chOff x="4815185" y="2925924"/>
              <a:chExt cx="1606069" cy="1642861"/>
            </a:xfrm>
          </p:grpSpPr>
          <p:grpSp>
            <p:nvGrpSpPr>
              <p:cNvPr id="30" name="Group 29"/>
              <p:cNvGrpSpPr/>
              <p:nvPr/>
            </p:nvGrpSpPr>
            <p:grpSpPr>
              <a:xfrm>
                <a:off x="5041855" y="2925924"/>
                <a:ext cx="1055657" cy="645110"/>
                <a:chOff x="8445270" y="1994516"/>
                <a:chExt cx="1055657" cy="645110"/>
              </a:xfrm>
            </p:grpSpPr>
            <p:sp>
              <p:nvSpPr>
                <p:cNvPr id="40" name="Rounded Rectangle 39"/>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ounded Rectangle 40"/>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ounded Rectangle 41"/>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ounded Rectangle 42"/>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1" name="Group 30"/>
              <p:cNvGrpSpPr/>
              <p:nvPr/>
            </p:nvGrpSpPr>
            <p:grpSpPr>
              <a:xfrm>
                <a:off x="4815185" y="3594965"/>
                <a:ext cx="612558" cy="812306"/>
                <a:chOff x="10441619" y="1994516"/>
                <a:chExt cx="612558" cy="812306"/>
              </a:xfrm>
            </p:grpSpPr>
            <p:sp>
              <p:nvSpPr>
                <p:cNvPr id="36" name="Diamond 3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Diamond 3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2" name="Group 31"/>
              <p:cNvGrpSpPr/>
              <p:nvPr/>
            </p:nvGrpSpPr>
            <p:grpSpPr>
              <a:xfrm>
                <a:off x="5739499" y="3720969"/>
                <a:ext cx="681755" cy="847816"/>
                <a:chOff x="2880803" y="2114366"/>
                <a:chExt cx="681755" cy="847816"/>
              </a:xfrm>
            </p:grpSpPr>
            <p:sp>
              <p:nvSpPr>
                <p:cNvPr id="33" name="Hexagon 32"/>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35" name="Diamond 34"/>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55" name="Group 54"/>
            <p:cNvGrpSpPr/>
            <p:nvPr/>
          </p:nvGrpSpPr>
          <p:grpSpPr>
            <a:xfrm>
              <a:off x="2520971" y="1892433"/>
              <a:ext cx="855460" cy="1005847"/>
              <a:chOff x="10060696" y="2495616"/>
              <a:chExt cx="1308273" cy="1369123"/>
            </a:xfrm>
          </p:grpSpPr>
          <p:grpSp>
            <p:nvGrpSpPr>
              <p:cNvPr id="56" name="Group 55"/>
              <p:cNvGrpSpPr/>
              <p:nvPr/>
            </p:nvGrpSpPr>
            <p:grpSpPr>
              <a:xfrm>
                <a:off x="10060696" y="2495616"/>
                <a:ext cx="612558" cy="812306"/>
                <a:chOff x="10441619" y="1994516"/>
                <a:chExt cx="612558" cy="812306"/>
              </a:xfrm>
            </p:grpSpPr>
            <p:sp>
              <p:nvSpPr>
                <p:cNvPr id="62" name="Diamond 61"/>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Diamond 62"/>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Oval 63"/>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Oval 64"/>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7" name="Group 56"/>
              <p:cNvGrpSpPr/>
              <p:nvPr/>
            </p:nvGrpSpPr>
            <p:grpSpPr>
              <a:xfrm>
                <a:off x="10756411" y="3052433"/>
                <a:ext cx="612558" cy="812306"/>
                <a:chOff x="10441619" y="1994516"/>
                <a:chExt cx="612558" cy="812306"/>
              </a:xfrm>
            </p:grpSpPr>
            <p:sp>
              <p:nvSpPr>
                <p:cNvPr id="58" name="Diamond 57"/>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Diamond 58"/>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Oval 59"/>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Oval 60"/>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70" name="Rectangle 69"/>
          <p:cNvSpPr/>
          <p:nvPr/>
        </p:nvSpPr>
        <p:spPr>
          <a:xfrm>
            <a:off x="2793463" y="1328951"/>
            <a:ext cx="2381930" cy="2632982"/>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p:cNvSpPr/>
          <p:nvPr/>
        </p:nvSpPr>
        <p:spPr>
          <a:xfrm>
            <a:off x="5378852" y="1322614"/>
            <a:ext cx="2381930" cy="2632982"/>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2" name="Group 71"/>
          <p:cNvGrpSpPr/>
          <p:nvPr/>
        </p:nvGrpSpPr>
        <p:grpSpPr>
          <a:xfrm>
            <a:off x="2920369" y="1484381"/>
            <a:ext cx="399146" cy="918782"/>
            <a:chOff x="5847266" y="4965708"/>
            <a:chExt cx="766484" cy="1455729"/>
          </a:xfrm>
        </p:grpSpPr>
        <p:grpSp>
          <p:nvGrpSpPr>
            <p:cNvPr id="73" name="Group 72"/>
            <p:cNvGrpSpPr/>
            <p:nvPr/>
          </p:nvGrpSpPr>
          <p:grpSpPr>
            <a:xfrm>
              <a:off x="5847266" y="4965708"/>
              <a:ext cx="306279" cy="1012055"/>
              <a:chOff x="6019057" y="2043344"/>
              <a:chExt cx="306279" cy="1012055"/>
            </a:xfrm>
          </p:grpSpPr>
          <p:sp>
            <p:nvSpPr>
              <p:cNvPr id="78" name="Diamond 77"/>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ight Triangle 78"/>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Hexagon 79"/>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4" name="Group 73"/>
            <p:cNvGrpSpPr/>
            <p:nvPr/>
          </p:nvGrpSpPr>
          <p:grpSpPr>
            <a:xfrm>
              <a:off x="6307471" y="5409382"/>
              <a:ext cx="306279" cy="1012055"/>
              <a:chOff x="6019057" y="2043344"/>
              <a:chExt cx="306279" cy="1012055"/>
            </a:xfrm>
          </p:grpSpPr>
          <p:sp>
            <p:nvSpPr>
              <p:cNvPr id="75" name="Diamond 74"/>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ight Triangle 75"/>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Hexagon 76"/>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1" name="Group 80"/>
          <p:cNvGrpSpPr/>
          <p:nvPr/>
        </p:nvGrpSpPr>
        <p:grpSpPr>
          <a:xfrm>
            <a:off x="4711310" y="3070518"/>
            <a:ext cx="419814" cy="830063"/>
            <a:chOff x="9372572" y="4717908"/>
            <a:chExt cx="766385" cy="1486926"/>
          </a:xfrm>
        </p:grpSpPr>
        <p:grpSp>
          <p:nvGrpSpPr>
            <p:cNvPr id="82" name="Group 81"/>
            <p:cNvGrpSpPr/>
            <p:nvPr/>
          </p:nvGrpSpPr>
          <p:grpSpPr>
            <a:xfrm>
              <a:off x="9431361" y="5521255"/>
              <a:ext cx="707596" cy="683579"/>
              <a:chOff x="7224599" y="2043344"/>
              <a:chExt cx="707596" cy="683579"/>
            </a:xfrm>
          </p:grpSpPr>
          <p:sp>
            <p:nvSpPr>
              <p:cNvPr id="87" name="Isosceles Triangle 86"/>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Oval 87"/>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3" name="Group 82"/>
            <p:cNvGrpSpPr/>
            <p:nvPr/>
          </p:nvGrpSpPr>
          <p:grpSpPr>
            <a:xfrm>
              <a:off x="9372572" y="4717908"/>
              <a:ext cx="707596" cy="683579"/>
              <a:chOff x="7224599" y="2043344"/>
              <a:chExt cx="707596" cy="683579"/>
            </a:xfrm>
          </p:grpSpPr>
          <p:sp>
            <p:nvSpPr>
              <p:cNvPr id="84" name="Isosceles Triangle 83"/>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Oval 84"/>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90" name="Group 89"/>
          <p:cNvGrpSpPr/>
          <p:nvPr/>
        </p:nvGrpSpPr>
        <p:grpSpPr>
          <a:xfrm>
            <a:off x="6635908" y="1484381"/>
            <a:ext cx="768297" cy="605901"/>
            <a:chOff x="10144661" y="5176848"/>
            <a:chExt cx="1360202" cy="961403"/>
          </a:xfrm>
        </p:grpSpPr>
        <p:grpSp>
          <p:nvGrpSpPr>
            <p:cNvPr id="91" name="Group 90"/>
            <p:cNvGrpSpPr/>
            <p:nvPr/>
          </p:nvGrpSpPr>
          <p:grpSpPr>
            <a:xfrm>
              <a:off x="10144661" y="5176848"/>
              <a:ext cx="612558" cy="812306"/>
              <a:chOff x="10441619" y="1994516"/>
              <a:chExt cx="612558" cy="812306"/>
            </a:xfrm>
          </p:grpSpPr>
          <p:sp>
            <p:nvSpPr>
              <p:cNvPr id="96" name="Diamond 9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Diamond 9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Oval 9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Oval 9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2" name="Group 91"/>
            <p:cNvGrpSpPr/>
            <p:nvPr/>
          </p:nvGrpSpPr>
          <p:grpSpPr>
            <a:xfrm>
              <a:off x="10856793" y="5392528"/>
              <a:ext cx="648070" cy="745723"/>
              <a:chOff x="1189608" y="2114366"/>
              <a:chExt cx="648070" cy="745723"/>
            </a:xfrm>
          </p:grpSpPr>
          <p:sp>
            <p:nvSpPr>
              <p:cNvPr id="93" name="Rectangle 92"/>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Oval 93"/>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ight Triangle 94"/>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00" name="Group 99"/>
          <p:cNvGrpSpPr/>
          <p:nvPr/>
        </p:nvGrpSpPr>
        <p:grpSpPr>
          <a:xfrm>
            <a:off x="6987457" y="2761969"/>
            <a:ext cx="620513" cy="1124699"/>
            <a:chOff x="3733449" y="3949083"/>
            <a:chExt cx="1158146" cy="1860816"/>
          </a:xfrm>
        </p:grpSpPr>
        <p:grpSp>
          <p:nvGrpSpPr>
            <p:cNvPr id="101" name="Group 100"/>
            <p:cNvGrpSpPr/>
            <p:nvPr/>
          </p:nvGrpSpPr>
          <p:grpSpPr>
            <a:xfrm>
              <a:off x="4209840" y="3949083"/>
              <a:ext cx="681755" cy="847816"/>
              <a:chOff x="2880803" y="2114366"/>
              <a:chExt cx="681755" cy="847816"/>
            </a:xfrm>
          </p:grpSpPr>
          <p:sp>
            <p:nvSpPr>
              <p:cNvPr id="111" name="Hexagon 11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2" name="Picture 1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13" name="Diamond 11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2" name="Group 101"/>
            <p:cNvGrpSpPr/>
            <p:nvPr/>
          </p:nvGrpSpPr>
          <p:grpSpPr>
            <a:xfrm>
              <a:off x="3824452" y="4394930"/>
              <a:ext cx="707596" cy="683579"/>
              <a:chOff x="7224599" y="2043344"/>
              <a:chExt cx="707596" cy="683579"/>
            </a:xfrm>
          </p:grpSpPr>
          <p:sp>
            <p:nvSpPr>
              <p:cNvPr id="108" name="Isosceles Triangle 10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Oval 10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3" name="Group 102"/>
            <p:cNvGrpSpPr/>
            <p:nvPr/>
          </p:nvGrpSpPr>
          <p:grpSpPr>
            <a:xfrm>
              <a:off x="3733449" y="5164789"/>
              <a:ext cx="1055657" cy="645110"/>
              <a:chOff x="8445270" y="1994516"/>
              <a:chExt cx="1055657" cy="645110"/>
            </a:xfrm>
          </p:grpSpPr>
          <p:sp>
            <p:nvSpPr>
              <p:cNvPr id="104" name="Rounded Rectangle 103"/>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ounded Rectangle 104"/>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ounded Rectangle 105"/>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ounded Rectangle 106"/>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14" name="Group 113"/>
          <p:cNvGrpSpPr/>
          <p:nvPr/>
        </p:nvGrpSpPr>
        <p:grpSpPr>
          <a:xfrm>
            <a:off x="3920452" y="1610658"/>
            <a:ext cx="903302" cy="964096"/>
            <a:chOff x="4815185" y="2925924"/>
            <a:chExt cx="1606069" cy="1642861"/>
          </a:xfrm>
        </p:grpSpPr>
        <p:grpSp>
          <p:nvGrpSpPr>
            <p:cNvPr id="115" name="Group 114"/>
            <p:cNvGrpSpPr/>
            <p:nvPr/>
          </p:nvGrpSpPr>
          <p:grpSpPr>
            <a:xfrm>
              <a:off x="5041855" y="2925924"/>
              <a:ext cx="1055657" cy="645110"/>
              <a:chOff x="8445270" y="1994516"/>
              <a:chExt cx="1055657" cy="645110"/>
            </a:xfrm>
          </p:grpSpPr>
          <p:sp>
            <p:nvSpPr>
              <p:cNvPr id="125" name="Rounded Rectangle 124"/>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ounded Rectangle 125"/>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ounded Rectangle 126"/>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ounded Rectangle 127"/>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6" name="Group 115"/>
            <p:cNvGrpSpPr/>
            <p:nvPr/>
          </p:nvGrpSpPr>
          <p:grpSpPr>
            <a:xfrm>
              <a:off x="4815185" y="3594965"/>
              <a:ext cx="612558" cy="812306"/>
              <a:chOff x="10441619" y="1994516"/>
              <a:chExt cx="612558" cy="812306"/>
            </a:xfrm>
          </p:grpSpPr>
          <p:sp>
            <p:nvSpPr>
              <p:cNvPr id="121" name="Diamond 120"/>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Diamond 121"/>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Oval 122"/>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Oval 123"/>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7" name="Group 116"/>
            <p:cNvGrpSpPr/>
            <p:nvPr/>
          </p:nvGrpSpPr>
          <p:grpSpPr>
            <a:xfrm>
              <a:off x="5739499" y="3720969"/>
              <a:ext cx="681755" cy="847816"/>
              <a:chOff x="2880803" y="2114366"/>
              <a:chExt cx="681755" cy="847816"/>
            </a:xfrm>
          </p:grpSpPr>
          <p:sp>
            <p:nvSpPr>
              <p:cNvPr id="118" name="Hexagon 117"/>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9" name="Picture 1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20" name="Diamond 119"/>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9" name="Group 128"/>
          <p:cNvGrpSpPr/>
          <p:nvPr/>
        </p:nvGrpSpPr>
        <p:grpSpPr>
          <a:xfrm>
            <a:off x="5665183" y="1579685"/>
            <a:ext cx="651929" cy="953338"/>
            <a:chOff x="7755915" y="2578474"/>
            <a:chExt cx="1262295" cy="1472211"/>
          </a:xfrm>
        </p:grpSpPr>
        <p:grpSp>
          <p:nvGrpSpPr>
            <p:cNvPr id="130" name="Group 129"/>
            <p:cNvGrpSpPr/>
            <p:nvPr/>
          </p:nvGrpSpPr>
          <p:grpSpPr>
            <a:xfrm>
              <a:off x="7755915" y="2578474"/>
              <a:ext cx="707596" cy="683579"/>
              <a:chOff x="7224599" y="2043344"/>
              <a:chExt cx="707596" cy="683579"/>
            </a:xfrm>
          </p:grpSpPr>
          <p:sp>
            <p:nvSpPr>
              <p:cNvPr id="136" name="Isosceles Triangle 135"/>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Oval 136"/>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8" name="Rectangle 137"/>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1" name="Group 130"/>
            <p:cNvGrpSpPr/>
            <p:nvPr/>
          </p:nvGrpSpPr>
          <p:grpSpPr>
            <a:xfrm>
              <a:off x="7962553" y="3405575"/>
              <a:ext cx="1055657" cy="645110"/>
              <a:chOff x="8445270" y="1994516"/>
              <a:chExt cx="1055657" cy="645110"/>
            </a:xfrm>
          </p:grpSpPr>
          <p:sp>
            <p:nvSpPr>
              <p:cNvPr id="132" name="Rounded Rectangle 131"/>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ounded Rectangle 132"/>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ounded Rectangle 133"/>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ounded Rectangle 134"/>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39" name="Group 138"/>
          <p:cNvGrpSpPr/>
          <p:nvPr/>
        </p:nvGrpSpPr>
        <p:grpSpPr>
          <a:xfrm>
            <a:off x="3208159" y="2882422"/>
            <a:ext cx="399146" cy="918782"/>
            <a:chOff x="5847266" y="4965708"/>
            <a:chExt cx="766484" cy="1455729"/>
          </a:xfrm>
        </p:grpSpPr>
        <p:grpSp>
          <p:nvGrpSpPr>
            <p:cNvPr id="140" name="Group 139"/>
            <p:cNvGrpSpPr/>
            <p:nvPr/>
          </p:nvGrpSpPr>
          <p:grpSpPr>
            <a:xfrm>
              <a:off x="5847266" y="4965708"/>
              <a:ext cx="306279" cy="1012055"/>
              <a:chOff x="6019057" y="2043344"/>
              <a:chExt cx="306279" cy="1012055"/>
            </a:xfrm>
          </p:grpSpPr>
          <p:sp>
            <p:nvSpPr>
              <p:cNvPr id="145" name="Diamond 144"/>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ight Triangle 145"/>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Hexagon 146"/>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1" name="Group 140"/>
            <p:cNvGrpSpPr/>
            <p:nvPr/>
          </p:nvGrpSpPr>
          <p:grpSpPr>
            <a:xfrm>
              <a:off x="6307471" y="5409382"/>
              <a:ext cx="306279" cy="1012055"/>
              <a:chOff x="6019057" y="2043344"/>
              <a:chExt cx="306279" cy="1012055"/>
            </a:xfrm>
          </p:grpSpPr>
          <p:sp>
            <p:nvSpPr>
              <p:cNvPr id="142" name="Diamond 141"/>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ight Triangle 142"/>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4" name="Hexagon 143"/>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48" name="Group 147"/>
          <p:cNvGrpSpPr/>
          <p:nvPr/>
        </p:nvGrpSpPr>
        <p:grpSpPr>
          <a:xfrm>
            <a:off x="3779404" y="2627518"/>
            <a:ext cx="641595" cy="754385"/>
            <a:chOff x="10060696" y="2495616"/>
            <a:chExt cx="1308273" cy="1369123"/>
          </a:xfrm>
        </p:grpSpPr>
        <p:grpSp>
          <p:nvGrpSpPr>
            <p:cNvPr id="149" name="Group 148"/>
            <p:cNvGrpSpPr/>
            <p:nvPr/>
          </p:nvGrpSpPr>
          <p:grpSpPr>
            <a:xfrm>
              <a:off x="10060696" y="2495616"/>
              <a:ext cx="612558" cy="812306"/>
              <a:chOff x="10441619" y="1994516"/>
              <a:chExt cx="612558" cy="812306"/>
            </a:xfrm>
          </p:grpSpPr>
          <p:sp>
            <p:nvSpPr>
              <p:cNvPr id="155" name="Diamond 154"/>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Diamond 155"/>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Oval 156"/>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Oval 157"/>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0" name="Group 149"/>
            <p:cNvGrpSpPr/>
            <p:nvPr/>
          </p:nvGrpSpPr>
          <p:grpSpPr>
            <a:xfrm>
              <a:off x="10756411" y="3052433"/>
              <a:ext cx="612558" cy="812306"/>
              <a:chOff x="10441619" y="1994516"/>
              <a:chExt cx="612558" cy="812306"/>
            </a:xfrm>
          </p:grpSpPr>
          <p:sp>
            <p:nvSpPr>
              <p:cNvPr id="151" name="Diamond 150"/>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Diamond 151"/>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Oval 152"/>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Oval 153"/>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59" name="Group 158"/>
          <p:cNvGrpSpPr/>
          <p:nvPr/>
        </p:nvGrpSpPr>
        <p:grpSpPr>
          <a:xfrm>
            <a:off x="5461628" y="2701824"/>
            <a:ext cx="620513" cy="1124699"/>
            <a:chOff x="3733449" y="3949083"/>
            <a:chExt cx="1158146" cy="1860816"/>
          </a:xfrm>
        </p:grpSpPr>
        <p:grpSp>
          <p:nvGrpSpPr>
            <p:cNvPr id="160" name="Group 159"/>
            <p:cNvGrpSpPr/>
            <p:nvPr/>
          </p:nvGrpSpPr>
          <p:grpSpPr>
            <a:xfrm>
              <a:off x="4209840" y="3949083"/>
              <a:ext cx="681755" cy="847816"/>
              <a:chOff x="2880803" y="2114366"/>
              <a:chExt cx="681755" cy="847816"/>
            </a:xfrm>
          </p:grpSpPr>
          <p:sp>
            <p:nvSpPr>
              <p:cNvPr id="170" name="Hexagon 169"/>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1" name="Picture 1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72" name="Diamond 171"/>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1" name="Group 160"/>
            <p:cNvGrpSpPr/>
            <p:nvPr/>
          </p:nvGrpSpPr>
          <p:grpSpPr>
            <a:xfrm>
              <a:off x="3824452" y="4394930"/>
              <a:ext cx="707596" cy="683579"/>
              <a:chOff x="7224599" y="2043344"/>
              <a:chExt cx="707596" cy="683579"/>
            </a:xfrm>
          </p:grpSpPr>
          <p:sp>
            <p:nvSpPr>
              <p:cNvPr id="167" name="Isosceles Triangle 166"/>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8" name="Oval 167"/>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2" name="Group 161"/>
            <p:cNvGrpSpPr/>
            <p:nvPr/>
          </p:nvGrpSpPr>
          <p:grpSpPr>
            <a:xfrm>
              <a:off x="3733449" y="5164789"/>
              <a:ext cx="1055657" cy="645110"/>
              <a:chOff x="8445270" y="1994516"/>
              <a:chExt cx="1055657" cy="645110"/>
            </a:xfrm>
          </p:grpSpPr>
          <p:sp>
            <p:nvSpPr>
              <p:cNvPr id="163" name="Rounded Rectangle 162"/>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ounded Rectangle 163"/>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ounded Rectangle 164"/>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ounded Rectangle 165"/>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73" name="Group 172"/>
          <p:cNvGrpSpPr/>
          <p:nvPr/>
        </p:nvGrpSpPr>
        <p:grpSpPr>
          <a:xfrm>
            <a:off x="6574590" y="2286681"/>
            <a:ext cx="399146" cy="918782"/>
            <a:chOff x="5847266" y="4965708"/>
            <a:chExt cx="766484" cy="1455729"/>
          </a:xfrm>
        </p:grpSpPr>
        <p:grpSp>
          <p:nvGrpSpPr>
            <p:cNvPr id="174" name="Group 173"/>
            <p:cNvGrpSpPr/>
            <p:nvPr/>
          </p:nvGrpSpPr>
          <p:grpSpPr>
            <a:xfrm>
              <a:off x="5847266" y="4965708"/>
              <a:ext cx="306279" cy="1012055"/>
              <a:chOff x="6019057" y="2043344"/>
              <a:chExt cx="306279" cy="1012055"/>
            </a:xfrm>
          </p:grpSpPr>
          <p:sp>
            <p:nvSpPr>
              <p:cNvPr id="179" name="Diamond 178"/>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ight Triangle 179"/>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Hexagon 180"/>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5" name="Group 174"/>
            <p:cNvGrpSpPr/>
            <p:nvPr/>
          </p:nvGrpSpPr>
          <p:grpSpPr>
            <a:xfrm>
              <a:off x="6307471" y="5409382"/>
              <a:ext cx="306279" cy="1012055"/>
              <a:chOff x="6019057" y="2043344"/>
              <a:chExt cx="306279" cy="1012055"/>
            </a:xfrm>
          </p:grpSpPr>
          <p:sp>
            <p:nvSpPr>
              <p:cNvPr id="176" name="Diamond 175"/>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ight Triangle 176"/>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Hexagon 177"/>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82" name="Rectangle 181"/>
          <p:cNvSpPr/>
          <p:nvPr/>
        </p:nvSpPr>
        <p:spPr>
          <a:xfrm>
            <a:off x="8588362" y="1311027"/>
            <a:ext cx="2381930" cy="2632982"/>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p:cNvGrpSpPr/>
          <p:nvPr/>
        </p:nvGrpSpPr>
        <p:grpSpPr>
          <a:xfrm>
            <a:off x="8909919" y="1379991"/>
            <a:ext cx="903302" cy="964096"/>
            <a:chOff x="4815185" y="2925924"/>
            <a:chExt cx="1606069" cy="1642861"/>
          </a:xfrm>
        </p:grpSpPr>
        <p:grpSp>
          <p:nvGrpSpPr>
            <p:cNvPr id="184" name="Group 183"/>
            <p:cNvGrpSpPr/>
            <p:nvPr/>
          </p:nvGrpSpPr>
          <p:grpSpPr>
            <a:xfrm>
              <a:off x="5041855" y="2925924"/>
              <a:ext cx="1055657" cy="645110"/>
              <a:chOff x="8445270" y="1994516"/>
              <a:chExt cx="1055657" cy="645110"/>
            </a:xfrm>
          </p:grpSpPr>
          <p:sp>
            <p:nvSpPr>
              <p:cNvPr id="194" name="Rounded Rectangle 193"/>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ounded Rectangle 194"/>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ounded Rectangle 195"/>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ounded Rectangle 196"/>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5" name="Group 184"/>
            <p:cNvGrpSpPr/>
            <p:nvPr/>
          </p:nvGrpSpPr>
          <p:grpSpPr>
            <a:xfrm>
              <a:off x="4815185" y="3594965"/>
              <a:ext cx="612558" cy="812306"/>
              <a:chOff x="10441619" y="1994516"/>
              <a:chExt cx="612558" cy="812306"/>
            </a:xfrm>
          </p:grpSpPr>
          <p:sp>
            <p:nvSpPr>
              <p:cNvPr id="190" name="Diamond 18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Diamond 19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Oval 19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6" name="Group 185"/>
            <p:cNvGrpSpPr/>
            <p:nvPr/>
          </p:nvGrpSpPr>
          <p:grpSpPr>
            <a:xfrm>
              <a:off x="5739499" y="3720969"/>
              <a:ext cx="681755" cy="847816"/>
              <a:chOff x="2880803" y="2114366"/>
              <a:chExt cx="681755" cy="847816"/>
            </a:xfrm>
          </p:grpSpPr>
          <p:sp>
            <p:nvSpPr>
              <p:cNvPr id="187" name="Hexagon 186"/>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8" name="Picture 18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89" name="Diamond 188"/>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98" name="Group 197"/>
          <p:cNvGrpSpPr/>
          <p:nvPr/>
        </p:nvGrpSpPr>
        <p:grpSpPr>
          <a:xfrm>
            <a:off x="8655130" y="2928223"/>
            <a:ext cx="399146" cy="918782"/>
            <a:chOff x="5847266" y="4965708"/>
            <a:chExt cx="766484" cy="1455729"/>
          </a:xfrm>
        </p:grpSpPr>
        <p:grpSp>
          <p:nvGrpSpPr>
            <p:cNvPr id="199" name="Group 198"/>
            <p:cNvGrpSpPr/>
            <p:nvPr/>
          </p:nvGrpSpPr>
          <p:grpSpPr>
            <a:xfrm>
              <a:off x="5847266" y="4965708"/>
              <a:ext cx="306279" cy="1012055"/>
              <a:chOff x="6019057" y="2043344"/>
              <a:chExt cx="306279" cy="1012055"/>
            </a:xfrm>
          </p:grpSpPr>
          <p:sp>
            <p:nvSpPr>
              <p:cNvPr id="204" name="Diamond 20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Right Triangle 20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Hexagon 20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0" name="Group 199"/>
            <p:cNvGrpSpPr/>
            <p:nvPr/>
          </p:nvGrpSpPr>
          <p:grpSpPr>
            <a:xfrm>
              <a:off x="6307471" y="5409382"/>
              <a:ext cx="306279" cy="1012055"/>
              <a:chOff x="6019057" y="2043344"/>
              <a:chExt cx="306279" cy="1012055"/>
            </a:xfrm>
          </p:grpSpPr>
          <p:sp>
            <p:nvSpPr>
              <p:cNvPr id="201" name="Diamond 200"/>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2" name="Right Triangle 201"/>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3" name="Hexagon 202"/>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207" name="Oval 206"/>
          <p:cNvSpPr/>
          <p:nvPr/>
        </p:nvSpPr>
        <p:spPr>
          <a:xfrm>
            <a:off x="7937202" y="2618528"/>
            <a:ext cx="54079" cy="62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8" name="Oval 207"/>
          <p:cNvSpPr/>
          <p:nvPr/>
        </p:nvSpPr>
        <p:spPr>
          <a:xfrm>
            <a:off x="8093014" y="2622380"/>
            <a:ext cx="54079" cy="62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9" name="Oval 208"/>
          <p:cNvSpPr/>
          <p:nvPr/>
        </p:nvSpPr>
        <p:spPr>
          <a:xfrm>
            <a:off x="8258130" y="2627517"/>
            <a:ext cx="54079" cy="623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Audio 2">
            <a:hlinkClick r:id="" action="ppaction://media"/>
            <a:extLst>
              <a:ext uri="{FF2B5EF4-FFF2-40B4-BE49-F238E27FC236}">
                <a16:creationId xmlns:a16="http://schemas.microsoft.com/office/drawing/2014/main" id="{6E95F7EF-1F45-8649-BCE8-029C8E44FB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979332315"/>
      </p:ext>
    </p:extLst>
  </p:cSld>
  <p:clrMapOvr>
    <a:masterClrMapping/>
  </p:clrMapOvr>
  <mc:AlternateContent xmlns:mc="http://schemas.openxmlformats.org/markup-compatibility/2006">
    <mc:Choice xmlns:p14="http://schemas.microsoft.com/office/powerpoint/2010/main" Requires="p14">
      <p:transition spd="slow" p14:dur="2000" advTm="8472"/>
    </mc:Choice>
    <mc:Fallback>
      <p:transition spd="slow" advTm="84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0" name="Straight Connector 149">
            <a:extLst>
              <a:ext uri="{FF2B5EF4-FFF2-40B4-BE49-F238E27FC236}">
                <a16:creationId xmlns:a16="http://schemas.microsoft.com/office/drawing/2014/main" id="{ADDB7FB2-EE76-46DC-9203-FA2BE172F243}"/>
              </a:ext>
            </a:extLst>
          </p:cNvPr>
          <p:cNvCxnSpPr>
            <a:cxnSpLocks/>
          </p:cNvCxnSpPr>
          <p:nvPr/>
        </p:nvCxnSpPr>
        <p:spPr>
          <a:xfrm>
            <a:off x="512464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9790B896-7310-404D-852E-D591C82573BA}"/>
              </a:ext>
            </a:extLst>
          </p:cNvPr>
          <p:cNvGrpSpPr/>
          <p:nvPr/>
        </p:nvGrpSpPr>
        <p:grpSpPr>
          <a:xfrm rot="5400000">
            <a:off x="3933877" y="1010867"/>
            <a:ext cx="1356755" cy="1399033"/>
            <a:chOff x="5425754" y="1517097"/>
            <a:chExt cx="1809006" cy="2022928"/>
          </a:xfrm>
        </p:grpSpPr>
        <p:cxnSp>
          <p:nvCxnSpPr>
            <p:cNvPr id="157" name="Straight Connector 156">
              <a:extLst>
                <a:ext uri="{FF2B5EF4-FFF2-40B4-BE49-F238E27FC236}">
                  <a16:creationId xmlns:a16="http://schemas.microsoft.com/office/drawing/2014/main" id="{749DAC30-5D88-4F44-AFD8-B696066DDB5B}"/>
                </a:ext>
              </a:extLst>
            </p:cNvPr>
            <p:cNvCxnSpPr>
              <a:cxnSpLocks/>
            </p:cNvCxnSpPr>
            <p:nvPr/>
          </p:nvCxnSpPr>
          <p:spPr>
            <a:xfrm>
              <a:off x="54257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25162FA-77BF-441F-B699-3F52D4427C04}"/>
                </a:ext>
              </a:extLst>
            </p:cNvPr>
            <p:cNvCxnSpPr>
              <a:cxnSpLocks/>
            </p:cNvCxnSpPr>
            <p:nvPr/>
          </p:nvCxnSpPr>
          <p:spPr>
            <a:xfrm>
              <a:off x="54881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19D154E-84D4-4439-B1C3-77C146B07B52}"/>
                </a:ext>
              </a:extLst>
            </p:cNvPr>
            <p:cNvCxnSpPr>
              <a:cxnSpLocks/>
            </p:cNvCxnSpPr>
            <p:nvPr/>
          </p:nvCxnSpPr>
          <p:spPr>
            <a:xfrm>
              <a:off x="55505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6E764AE-C7EC-49E1-B111-A065E23B2103}"/>
                </a:ext>
              </a:extLst>
            </p:cNvPr>
            <p:cNvCxnSpPr>
              <a:cxnSpLocks/>
            </p:cNvCxnSpPr>
            <p:nvPr/>
          </p:nvCxnSpPr>
          <p:spPr>
            <a:xfrm>
              <a:off x="56128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63878EA-846E-407A-8FD2-B9AFA9B46394}"/>
                </a:ext>
              </a:extLst>
            </p:cNvPr>
            <p:cNvCxnSpPr>
              <a:cxnSpLocks/>
            </p:cNvCxnSpPr>
            <p:nvPr/>
          </p:nvCxnSpPr>
          <p:spPr>
            <a:xfrm>
              <a:off x="56752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E6D37C4-6C69-4B40-A7A4-DCB2282B03AB}"/>
                </a:ext>
              </a:extLst>
            </p:cNvPr>
            <p:cNvCxnSpPr>
              <a:cxnSpLocks/>
            </p:cNvCxnSpPr>
            <p:nvPr/>
          </p:nvCxnSpPr>
          <p:spPr>
            <a:xfrm>
              <a:off x="57376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2F098DC-1902-40AD-B745-849C1EF70BD2}"/>
                </a:ext>
              </a:extLst>
            </p:cNvPr>
            <p:cNvCxnSpPr>
              <a:cxnSpLocks/>
            </p:cNvCxnSpPr>
            <p:nvPr/>
          </p:nvCxnSpPr>
          <p:spPr>
            <a:xfrm>
              <a:off x="58000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997CDD4-F771-4BF8-A313-FAD814050946}"/>
                </a:ext>
              </a:extLst>
            </p:cNvPr>
            <p:cNvCxnSpPr>
              <a:cxnSpLocks/>
            </p:cNvCxnSpPr>
            <p:nvPr/>
          </p:nvCxnSpPr>
          <p:spPr>
            <a:xfrm>
              <a:off x="58624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9D971C9-5835-4886-B4CE-6C7CAF71A116}"/>
                </a:ext>
              </a:extLst>
            </p:cNvPr>
            <p:cNvCxnSpPr>
              <a:cxnSpLocks/>
            </p:cNvCxnSpPr>
            <p:nvPr/>
          </p:nvCxnSpPr>
          <p:spPr>
            <a:xfrm>
              <a:off x="59247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FA5BDBC-D65B-4F9E-9EF7-F3FB68C77C0B}"/>
                </a:ext>
              </a:extLst>
            </p:cNvPr>
            <p:cNvCxnSpPr>
              <a:cxnSpLocks/>
            </p:cNvCxnSpPr>
            <p:nvPr/>
          </p:nvCxnSpPr>
          <p:spPr>
            <a:xfrm>
              <a:off x="59871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ACB0EF0-CA36-4EDE-A0D1-6723DE082A6D}"/>
                </a:ext>
              </a:extLst>
            </p:cNvPr>
            <p:cNvCxnSpPr>
              <a:cxnSpLocks/>
            </p:cNvCxnSpPr>
            <p:nvPr/>
          </p:nvCxnSpPr>
          <p:spPr>
            <a:xfrm>
              <a:off x="60495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C8275BE-045A-41D6-8424-89C2BDBE1688}"/>
                </a:ext>
              </a:extLst>
            </p:cNvPr>
            <p:cNvCxnSpPr>
              <a:cxnSpLocks/>
            </p:cNvCxnSpPr>
            <p:nvPr/>
          </p:nvCxnSpPr>
          <p:spPr>
            <a:xfrm>
              <a:off x="61119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04AD781-26AE-4293-9391-6FF4F8D0119E}"/>
                </a:ext>
              </a:extLst>
            </p:cNvPr>
            <p:cNvCxnSpPr>
              <a:cxnSpLocks/>
            </p:cNvCxnSpPr>
            <p:nvPr/>
          </p:nvCxnSpPr>
          <p:spPr>
            <a:xfrm>
              <a:off x="61743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FC1239-97DF-424A-871C-DAE720CEF83F}"/>
                </a:ext>
              </a:extLst>
            </p:cNvPr>
            <p:cNvCxnSpPr>
              <a:cxnSpLocks/>
            </p:cNvCxnSpPr>
            <p:nvPr/>
          </p:nvCxnSpPr>
          <p:spPr>
            <a:xfrm>
              <a:off x="62366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365A1BA-7679-410E-902A-426B18E4C4F5}"/>
                </a:ext>
              </a:extLst>
            </p:cNvPr>
            <p:cNvCxnSpPr>
              <a:cxnSpLocks/>
            </p:cNvCxnSpPr>
            <p:nvPr/>
          </p:nvCxnSpPr>
          <p:spPr>
            <a:xfrm>
              <a:off x="62990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CB57D9-7D58-48C3-836B-B4A1E1A951BF}"/>
                </a:ext>
              </a:extLst>
            </p:cNvPr>
            <p:cNvCxnSpPr>
              <a:cxnSpLocks/>
            </p:cNvCxnSpPr>
            <p:nvPr/>
          </p:nvCxnSpPr>
          <p:spPr>
            <a:xfrm>
              <a:off x="63614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4A7FE38-EED6-47C5-B36E-C918C483618F}"/>
                </a:ext>
              </a:extLst>
            </p:cNvPr>
            <p:cNvCxnSpPr>
              <a:cxnSpLocks/>
            </p:cNvCxnSpPr>
            <p:nvPr/>
          </p:nvCxnSpPr>
          <p:spPr>
            <a:xfrm>
              <a:off x="64238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FA3FB90-9EB3-43D3-B06A-448981214968}"/>
                </a:ext>
              </a:extLst>
            </p:cNvPr>
            <p:cNvCxnSpPr>
              <a:cxnSpLocks/>
            </p:cNvCxnSpPr>
            <p:nvPr/>
          </p:nvCxnSpPr>
          <p:spPr>
            <a:xfrm>
              <a:off x="64862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D8FDABC-C6E2-4AA3-88D0-92DE4925856F}"/>
                </a:ext>
              </a:extLst>
            </p:cNvPr>
            <p:cNvCxnSpPr>
              <a:cxnSpLocks/>
            </p:cNvCxnSpPr>
            <p:nvPr/>
          </p:nvCxnSpPr>
          <p:spPr>
            <a:xfrm>
              <a:off x="65485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8006D8A-C5C7-4816-9385-78486D352AF5}"/>
                </a:ext>
              </a:extLst>
            </p:cNvPr>
            <p:cNvCxnSpPr>
              <a:cxnSpLocks/>
            </p:cNvCxnSpPr>
            <p:nvPr/>
          </p:nvCxnSpPr>
          <p:spPr>
            <a:xfrm>
              <a:off x="66109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82E433D-323A-4318-86AA-AC9E3BA1D705}"/>
                </a:ext>
              </a:extLst>
            </p:cNvPr>
            <p:cNvCxnSpPr>
              <a:cxnSpLocks/>
            </p:cNvCxnSpPr>
            <p:nvPr/>
          </p:nvCxnSpPr>
          <p:spPr>
            <a:xfrm>
              <a:off x="66733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4C68327-D7A8-4FF9-A7C1-F6B979749D3B}"/>
                </a:ext>
              </a:extLst>
            </p:cNvPr>
            <p:cNvCxnSpPr>
              <a:cxnSpLocks/>
            </p:cNvCxnSpPr>
            <p:nvPr/>
          </p:nvCxnSpPr>
          <p:spPr>
            <a:xfrm>
              <a:off x="67357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8BBD933-488A-405A-87B1-6478E6F14670}"/>
                </a:ext>
              </a:extLst>
            </p:cNvPr>
            <p:cNvCxnSpPr>
              <a:cxnSpLocks/>
            </p:cNvCxnSpPr>
            <p:nvPr/>
          </p:nvCxnSpPr>
          <p:spPr>
            <a:xfrm>
              <a:off x="67981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4A06F60-A832-4589-A453-93C5BB93B0B2}"/>
                </a:ext>
              </a:extLst>
            </p:cNvPr>
            <p:cNvCxnSpPr>
              <a:cxnSpLocks/>
            </p:cNvCxnSpPr>
            <p:nvPr/>
          </p:nvCxnSpPr>
          <p:spPr>
            <a:xfrm>
              <a:off x="68604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D47A1D1-D1BD-4303-9F2E-61EB6A762627}"/>
                </a:ext>
              </a:extLst>
            </p:cNvPr>
            <p:cNvCxnSpPr>
              <a:cxnSpLocks/>
            </p:cNvCxnSpPr>
            <p:nvPr/>
          </p:nvCxnSpPr>
          <p:spPr>
            <a:xfrm>
              <a:off x="69228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BD1ED28-06E9-4171-B726-C30DDB142708}"/>
                </a:ext>
              </a:extLst>
            </p:cNvPr>
            <p:cNvCxnSpPr>
              <a:cxnSpLocks/>
            </p:cNvCxnSpPr>
            <p:nvPr/>
          </p:nvCxnSpPr>
          <p:spPr>
            <a:xfrm>
              <a:off x="69852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74F43F1-3713-459E-8153-43333BC84E9C}"/>
                </a:ext>
              </a:extLst>
            </p:cNvPr>
            <p:cNvCxnSpPr>
              <a:cxnSpLocks/>
            </p:cNvCxnSpPr>
            <p:nvPr/>
          </p:nvCxnSpPr>
          <p:spPr>
            <a:xfrm>
              <a:off x="70476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413B289-507D-4A2A-9B44-46AF3C42E559}"/>
                </a:ext>
              </a:extLst>
            </p:cNvPr>
            <p:cNvCxnSpPr>
              <a:cxnSpLocks/>
            </p:cNvCxnSpPr>
            <p:nvPr/>
          </p:nvCxnSpPr>
          <p:spPr>
            <a:xfrm>
              <a:off x="71100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FC80FE9-1B95-4B7B-8B58-4A6E0C6AC0E2}"/>
                </a:ext>
              </a:extLst>
            </p:cNvPr>
            <p:cNvCxnSpPr>
              <a:cxnSpLocks/>
            </p:cNvCxnSpPr>
            <p:nvPr/>
          </p:nvCxnSpPr>
          <p:spPr>
            <a:xfrm>
              <a:off x="71723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B70CBBB-231F-4F16-B558-A1ABB2A843F0}"/>
                </a:ext>
              </a:extLst>
            </p:cNvPr>
            <p:cNvCxnSpPr>
              <a:cxnSpLocks/>
            </p:cNvCxnSpPr>
            <p:nvPr/>
          </p:nvCxnSpPr>
          <p:spPr>
            <a:xfrm>
              <a:off x="7234760"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2502486" y="3055234"/>
            <a:ext cx="1414690" cy="1517196"/>
            <a:chOff x="302079" y="1763485"/>
            <a:chExt cx="3175907" cy="3510643"/>
          </a:xfrm>
        </p:grpSpPr>
        <p:sp>
          <p:nvSpPr>
            <p:cNvPr id="3" name="Rectangle 2"/>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 name="Group 3"/>
            <p:cNvGrpSpPr/>
            <p:nvPr/>
          </p:nvGrpSpPr>
          <p:grpSpPr>
            <a:xfrm>
              <a:off x="707317" y="1942812"/>
              <a:ext cx="1025429" cy="1316741"/>
              <a:chOff x="1136342" y="4037860"/>
              <a:chExt cx="1424079" cy="1540274"/>
            </a:xfrm>
          </p:grpSpPr>
          <p:grpSp>
            <p:nvGrpSpPr>
              <p:cNvPr id="40" name="Group 39"/>
              <p:cNvGrpSpPr/>
              <p:nvPr/>
            </p:nvGrpSpPr>
            <p:grpSpPr>
              <a:xfrm>
                <a:off x="1837678" y="4037860"/>
                <a:ext cx="612558" cy="812306"/>
                <a:chOff x="10441619" y="1994516"/>
                <a:chExt cx="612558" cy="812306"/>
              </a:xfrm>
            </p:grpSpPr>
            <p:sp>
              <p:nvSpPr>
                <p:cNvPr id="49" name="Diamond 4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Diamond 4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Oval 5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1" name="Group 40"/>
              <p:cNvGrpSpPr/>
              <p:nvPr/>
            </p:nvGrpSpPr>
            <p:grpSpPr>
              <a:xfrm>
                <a:off x="1136342" y="4326385"/>
                <a:ext cx="648070" cy="745723"/>
                <a:chOff x="1189608" y="2114366"/>
                <a:chExt cx="648070" cy="745723"/>
              </a:xfrm>
            </p:grpSpPr>
            <p:sp>
              <p:nvSpPr>
                <p:cNvPr id="46" name="Rectangle 45"/>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ight Triangle 47"/>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2" name="Group 41"/>
              <p:cNvGrpSpPr/>
              <p:nvPr/>
            </p:nvGrpSpPr>
            <p:grpSpPr>
              <a:xfrm>
                <a:off x="1890158" y="4934504"/>
                <a:ext cx="670263" cy="643630"/>
                <a:chOff x="4545366" y="2078855"/>
                <a:chExt cx="670263" cy="643630"/>
              </a:xfrm>
            </p:grpSpPr>
            <p:sp>
              <p:nvSpPr>
                <p:cNvPr id="43" name="Rounded Rectangle 42"/>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Isosceles Triangle 43"/>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5" name="Group 4"/>
            <p:cNvGrpSpPr/>
            <p:nvPr/>
          </p:nvGrpSpPr>
          <p:grpSpPr>
            <a:xfrm>
              <a:off x="1962519" y="3440492"/>
              <a:ext cx="809052" cy="1081309"/>
              <a:chOff x="2943232" y="5059698"/>
              <a:chExt cx="1046130" cy="1282740"/>
            </a:xfrm>
          </p:grpSpPr>
          <p:grpSp>
            <p:nvGrpSpPr>
              <p:cNvPr id="32" name="Group 31"/>
              <p:cNvGrpSpPr/>
              <p:nvPr/>
            </p:nvGrpSpPr>
            <p:grpSpPr>
              <a:xfrm>
                <a:off x="3319099" y="5059698"/>
                <a:ext cx="670263" cy="643630"/>
                <a:chOff x="4545366" y="2078855"/>
                <a:chExt cx="670263" cy="643630"/>
              </a:xfrm>
            </p:grpSpPr>
            <p:sp>
              <p:nvSpPr>
                <p:cNvPr id="37" name="Rounded Rectangle 3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Isosceles Triangle 3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 name="Group 32"/>
              <p:cNvGrpSpPr/>
              <p:nvPr/>
            </p:nvGrpSpPr>
            <p:grpSpPr>
              <a:xfrm>
                <a:off x="2943232" y="5330383"/>
                <a:ext cx="306279" cy="1012055"/>
                <a:chOff x="6019057" y="2043344"/>
                <a:chExt cx="306279" cy="1012055"/>
              </a:xfrm>
            </p:grpSpPr>
            <p:sp>
              <p:nvSpPr>
                <p:cNvPr id="34" name="Diamond 3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ight Triangle 3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Hexagon 3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 name="Group 5"/>
            <p:cNvGrpSpPr/>
            <p:nvPr/>
          </p:nvGrpSpPr>
          <p:grpSpPr>
            <a:xfrm>
              <a:off x="466292" y="3932258"/>
              <a:ext cx="1204402" cy="1285461"/>
              <a:chOff x="4815185" y="2925924"/>
              <a:chExt cx="1606069" cy="1642861"/>
            </a:xfrm>
          </p:grpSpPr>
          <p:grpSp>
            <p:nvGrpSpPr>
              <p:cNvPr id="18" name="Group 17"/>
              <p:cNvGrpSpPr/>
              <p:nvPr/>
            </p:nvGrpSpPr>
            <p:grpSpPr>
              <a:xfrm>
                <a:off x="5041855" y="2925924"/>
                <a:ext cx="1055657" cy="645110"/>
                <a:chOff x="8445270" y="1994516"/>
                <a:chExt cx="1055657" cy="645110"/>
              </a:xfrm>
            </p:grpSpPr>
            <p:sp>
              <p:nvSpPr>
                <p:cNvPr id="28" name="Rounded Rectangle 27"/>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ounded Rectangle 28"/>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ounded Rectangle 29"/>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ounded Rectangle 30"/>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p:cNvGrpSpPr/>
              <p:nvPr/>
            </p:nvGrpSpPr>
            <p:grpSpPr>
              <a:xfrm>
                <a:off x="4815185" y="3594965"/>
                <a:ext cx="612558" cy="812306"/>
                <a:chOff x="10441619" y="1994516"/>
                <a:chExt cx="612558" cy="812306"/>
              </a:xfrm>
            </p:grpSpPr>
            <p:sp>
              <p:nvSpPr>
                <p:cNvPr id="24" name="Diamond 2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Diamond 2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p:cNvGrpSpPr/>
              <p:nvPr/>
            </p:nvGrpSpPr>
            <p:grpSpPr>
              <a:xfrm>
                <a:off x="5739499" y="3720969"/>
                <a:ext cx="681755" cy="847816"/>
                <a:chOff x="2880803" y="2114366"/>
                <a:chExt cx="681755" cy="847816"/>
              </a:xfrm>
            </p:grpSpPr>
            <p:sp>
              <p:nvSpPr>
                <p:cNvPr id="21" name="Hexagon 2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3" name="Diamond 2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7" name="Group 6"/>
            <p:cNvGrpSpPr/>
            <p:nvPr/>
          </p:nvGrpSpPr>
          <p:grpSpPr>
            <a:xfrm>
              <a:off x="2520971" y="1892433"/>
              <a:ext cx="855460" cy="1005847"/>
              <a:chOff x="10060696" y="2495616"/>
              <a:chExt cx="1308273" cy="1369123"/>
            </a:xfrm>
          </p:grpSpPr>
          <p:grpSp>
            <p:nvGrpSpPr>
              <p:cNvPr id="8" name="Group 7"/>
              <p:cNvGrpSpPr/>
              <p:nvPr/>
            </p:nvGrpSpPr>
            <p:grpSpPr>
              <a:xfrm>
                <a:off x="10060696" y="2495616"/>
                <a:ext cx="612558" cy="812306"/>
                <a:chOff x="10441619" y="1994516"/>
                <a:chExt cx="612558" cy="812306"/>
              </a:xfrm>
            </p:grpSpPr>
            <p:sp>
              <p:nvSpPr>
                <p:cNvPr id="14" name="Diamond 1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p:cNvGrpSpPr/>
              <p:nvPr/>
            </p:nvGrpSpPr>
            <p:grpSpPr>
              <a:xfrm>
                <a:off x="10756411" y="3052433"/>
                <a:ext cx="612558" cy="812306"/>
                <a:chOff x="10441619" y="1994516"/>
                <a:chExt cx="612558" cy="812306"/>
              </a:xfrm>
            </p:grpSpPr>
            <p:sp>
              <p:nvSpPr>
                <p:cNvPr id="10" name="Diamond 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iamond 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grpSp>
        <p:nvGrpSpPr>
          <p:cNvPr id="55" name="Group 54"/>
          <p:cNvGrpSpPr/>
          <p:nvPr/>
        </p:nvGrpSpPr>
        <p:grpSpPr>
          <a:xfrm>
            <a:off x="5231949" y="3710184"/>
            <a:ext cx="364425" cy="340126"/>
            <a:chOff x="8262989" y="4155164"/>
            <a:chExt cx="202300" cy="184329"/>
          </a:xfrm>
        </p:grpSpPr>
        <p:sp>
          <p:nvSpPr>
            <p:cNvPr id="53" name="Rectangle 52"/>
            <p:cNvSpPr/>
            <p:nvPr/>
          </p:nvSpPr>
          <p:spPr>
            <a:xfrm>
              <a:off x="8262989" y="4155164"/>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Right Triangle 53"/>
            <p:cNvSpPr/>
            <p:nvPr/>
          </p:nvSpPr>
          <p:spPr>
            <a:xfrm>
              <a:off x="8326430" y="4185960"/>
              <a:ext cx="75417" cy="106926"/>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57" name="Straight Arrow Connector 56"/>
          <p:cNvCxnSpPr/>
          <p:nvPr/>
        </p:nvCxnSpPr>
        <p:spPr>
          <a:xfrm>
            <a:off x="4157311" y="3864544"/>
            <a:ext cx="28911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786453" y="3863291"/>
            <a:ext cx="359215" cy="125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619101" y="2667623"/>
            <a:ext cx="2180" cy="101182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525886" y="3780599"/>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66" name="TextBox 65"/>
          <p:cNvSpPr txBox="1"/>
          <p:nvPr/>
        </p:nvSpPr>
        <p:spPr>
          <a:xfrm>
            <a:off x="3347007" y="68996"/>
            <a:ext cx="2691955" cy="461665"/>
          </a:xfrm>
          <a:prstGeom prst="rect">
            <a:avLst/>
          </a:prstGeom>
          <a:noFill/>
        </p:spPr>
        <p:txBody>
          <a:bodyPr wrap="none" rtlCol="0">
            <a:spAutoFit/>
          </a:bodyPr>
          <a:lstStyle/>
          <a:p>
            <a:r>
              <a:rPr lang="en-US" sz="2400" b="1" dirty="0"/>
              <a:t>Convolutional Filter</a:t>
            </a:r>
          </a:p>
        </p:txBody>
      </p:sp>
      <p:grpSp>
        <p:nvGrpSpPr>
          <p:cNvPr id="106" name="Group 105">
            <a:extLst>
              <a:ext uri="{FF2B5EF4-FFF2-40B4-BE49-F238E27FC236}">
                <a16:creationId xmlns:a16="http://schemas.microsoft.com/office/drawing/2014/main" id="{93D28C0F-400B-4EA6-B9C3-B5722A0EB41C}"/>
              </a:ext>
            </a:extLst>
          </p:cNvPr>
          <p:cNvGrpSpPr/>
          <p:nvPr/>
        </p:nvGrpSpPr>
        <p:grpSpPr>
          <a:xfrm>
            <a:off x="4317220" y="1100307"/>
            <a:ext cx="196478" cy="300108"/>
            <a:chOff x="10441619" y="1994516"/>
            <a:chExt cx="612558" cy="812306"/>
          </a:xfrm>
        </p:grpSpPr>
        <p:sp>
          <p:nvSpPr>
            <p:cNvPr id="118" name="Diamond 117">
              <a:extLst>
                <a:ext uri="{FF2B5EF4-FFF2-40B4-BE49-F238E27FC236}">
                  <a16:creationId xmlns:a16="http://schemas.microsoft.com/office/drawing/2014/main" id="{4CB3837F-541D-4577-AE3D-505742A6E58A}"/>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Diamond 118">
              <a:extLst>
                <a:ext uri="{FF2B5EF4-FFF2-40B4-BE49-F238E27FC236}">
                  <a16:creationId xmlns:a16="http://schemas.microsoft.com/office/drawing/2014/main" id="{28DE6932-06B8-45D4-9C33-E54BD2986E43}"/>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Oval 119">
              <a:extLst>
                <a:ext uri="{FF2B5EF4-FFF2-40B4-BE49-F238E27FC236}">
                  <a16:creationId xmlns:a16="http://schemas.microsoft.com/office/drawing/2014/main" id="{CEC36BF1-C4C5-480E-A0C9-950F5734C662}"/>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Oval 120">
              <a:extLst>
                <a:ext uri="{FF2B5EF4-FFF2-40B4-BE49-F238E27FC236}">
                  <a16:creationId xmlns:a16="http://schemas.microsoft.com/office/drawing/2014/main" id="{586DFD70-C12D-4382-B070-C1D1BE3B00F1}"/>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3" name="Rectangle 112">
            <a:extLst>
              <a:ext uri="{FF2B5EF4-FFF2-40B4-BE49-F238E27FC236}">
                <a16:creationId xmlns:a16="http://schemas.microsoft.com/office/drawing/2014/main" id="{CF769BAA-D486-4805-8C93-FD10A9C1F24A}"/>
              </a:ext>
            </a:extLst>
          </p:cNvPr>
          <p:cNvSpPr/>
          <p:nvPr/>
        </p:nvSpPr>
        <p:spPr>
          <a:xfrm>
            <a:off x="4092267" y="1206903"/>
            <a:ext cx="71188" cy="1049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Oval 113">
            <a:extLst>
              <a:ext uri="{FF2B5EF4-FFF2-40B4-BE49-F238E27FC236}">
                <a16:creationId xmlns:a16="http://schemas.microsoft.com/office/drawing/2014/main" id="{46980CF6-2C5B-4966-934A-1C5589A01F49}"/>
              </a:ext>
            </a:extLst>
          </p:cNvPr>
          <p:cNvSpPr/>
          <p:nvPr/>
        </p:nvSpPr>
        <p:spPr>
          <a:xfrm>
            <a:off x="4206167" y="1279060"/>
            <a:ext cx="93968" cy="1016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ight Triangle 116">
            <a:extLst>
              <a:ext uri="{FF2B5EF4-FFF2-40B4-BE49-F238E27FC236}">
                <a16:creationId xmlns:a16="http://schemas.microsoft.com/office/drawing/2014/main" id="{38F7BFD2-3FC6-4A31-8B9D-15C742AD0738}"/>
              </a:ext>
            </a:extLst>
          </p:cNvPr>
          <p:cNvSpPr/>
          <p:nvPr/>
        </p:nvSpPr>
        <p:spPr>
          <a:xfrm>
            <a:off x="4199048" y="1380736"/>
            <a:ext cx="76883" cy="1016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8" name="Group 107">
            <a:extLst>
              <a:ext uri="{FF2B5EF4-FFF2-40B4-BE49-F238E27FC236}">
                <a16:creationId xmlns:a16="http://schemas.microsoft.com/office/drawing/2014/main" id="{506CC7E1-2B42-4D39-BFA0-C891244C988C}"/>
              </a:ext>
            </a:extLst>
          </p:cNvPr>
          <p:cNvGrpSpPr/>
          <p:nvPr/>
        </p:nvGrpSpPr>
        <p:grpSpPr>
          <a:xfrm>
            <a:off x="4334053" y="1431574"/>
            <a:ext cx="214986" cy="237790"/>
            <a:chOff x="4545366" y="2078855"/>
            <a:chExt cx="670263" cy="643630"/>
          </a:xfrm>
        </p:grpSpPr>
        <p:sp>
          <p:nvSpPr>
            <p:cNvPr id="109" name="Rounded Rectangle 42">
              <a:extLst>
                <a:ext uri="{FF2B5EF4-FFF2-40B4-BE49-F238E27FC236}">
                  <a16:creationId xmlns:a16="http://schemas.microsoft.com/office/drawing/2014/main" id="{D376C8C5-91EE-4ECA-9E9F-2EFE231178B3}"/>
                </a:ext>
              </a:extLst>
            </p:cNvPr>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Isosceles Triangle 110">
              <a:extLst>
                <a:ext uri="{FF2B5EF4-FFF2-40B4-BE49-F238E27FC236}">
                  <a16:creationId xmlns:a16="http://schemas.microsoft.com/office/drawing/2014/main" id="{83023300-26F5-43B6-8C19-077620064C45}"/>
                </a:ext>
              </a:extLst>
            </p:cNvPr>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Oval 111">
              <a:extLst>
                <a:ext uri="{FF2B5EF4-FFF2-40B4-BE49-F238E27FC236}">
                  <a16:creationId xmlns:a16="http://schemas.microsoft.com/office/drawing/2014/main" id="{1E33325B-B58F-4F2C-B7EE-5C46FF9AACD6}"/>
                </a:ext>
              </a:extLst>
            </p:cNvPr>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3" name="Rounded Rectangle 36">
            <a:extLst>
              <a:ext uri="{FF2B5EF4-FFF2-40B4-BE49-F238E27FC236}">
                <a16:creationId xmlns:a16="http://schemas.microsoft.com/office/drawing/2014/main" id="{4DF3D9C0-C153-4E17-ADDA-AB8DF4CAA927}"/>
              </a:ext>
            </a:extLst>
          </p:cNvPr>
          <p:cNvSpPr/>
          <p:nvPr/>
        </p:nvSpPr>
        <p:spPr>
          <a:xfrm>
            <a:off x="4780875" y="1747560"/>
            <a:ext cx="119275" cy="10026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Isosceles Triangle 103">
            <a:extLst>
              <a:ext uri="{FF2B5EF4-FFF2-40B4-BE49-F238E27FC236}">
                <a16:creationId xmlns:a16="http://schemas.microsoft.com/office/drawing/2014/main" id="{F9FDE535-CB18-4459-87EA-7758F8643B83}"/>
              </a:ext>
            </a:extLst>
          </p:cNvPr>
          <p:cNvSpPr/>
          <p:nvPr/>
        </p:nvSpPr>
        <p:spPr>
          <a:xfrm>
            <a:off x="4800753" y="1881779"/>
            <a:ext cx="79517" cy="10026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Oval 104">
            <a:extLst>
              <a:ext uri="{FF2B5EF4-FFF2-40B4-BE49-F238E27FC236}">
                <a16:creationId xmlns:a16="http://schemas.microsoft.com/office/drawing/2014/main" id="{408C0F00-D604-437B-9870-B2D7061F0C1B}"/>
              </a:ext>
            </a:extLst>
          </p:cNvPr>
          <p:cNvSpPr/>
          <p:nvPr/>
        </p:nvSpPr>
        <p:spPr>
          <a:xfrm>
            <a:off x="4910853" y="1847820"/>
            <a:ext cx="100925" cy="1002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Diamond 99">
            <a:extLst>
              <a:ext uri="{FF2B5EF4-FFF2-40B4-BE49-F238E27FC236}">
                <a16:creationId xmlns:a16="http://schemas.microsoft.com/office/drawing/2014/main" id="{52F98B93-FC7B-4D7C-8781-6C2450E40BE0}"/>
              </a:ext>
            </a:extLst>
          </p:cNvPr>
          <p:cNvSpPr/>
          <p:nvPr/>
        </p:nvSpPr>
        <p:spPr>
          <a:xfrm>
            <a:off x="4651390" y="1846173"/>
            <a:ext cx="97867" cy="100259"/>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ight Triangle 100">
            <a:extLst>
              <a:ext uri="{FF2B5EF4-FFF2-40B4-BE49-F238E27FC236}">
                <a16:creationId xmlns:a16="http://schemas.microsoft.com/office/drawing/2014/main" id="{08481E8C-507D-4EE2-9AB0-87714FCE00F7}"/>
              </a:ext>
            </a:extLst>
          </p:cNvPr>
          <p:cNvSpPr/>
          <p:nvPr/>
        </p:nvSpPr>
        <p:spPr>
          <a:xfrm>
            <a:off x="4674327" y="1980392"/>
            <a:ext cx="82575" cy="100259"/>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Hexagon 101">
            <a:extLst>
              <a:ext uri="{FF2B5EF4-FFF2-40B4-BE49-F238E27FC236}">
                <a16:creationId xmlns:a16="http://schemas.microsoft.com/office/drawing/2014/main" id="{F2FC9BA8-BEB7-4FB1-9195-B4DD7EFABD93}"/>
              </a:ext>
            </a:extLst>
          </p:cNvPr>
          <p:cNvSpPr/>
          <p:nvPr/>
        </p:nvSpPr>
        <p:spPr>
          <a:xfrm>
            <a:off x="4660565" y="2114611"/>
            <a:ext cx="88692" cy="100259"/>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ounded Rectangle 27">
            <a:extLst>
              <a:ext uri="{FF2B5EF4-FFF2-40B4-BE49-F238E27FC236}">
                <a16:creationId xmlns:a16="http://schemas.microsoft.com/office/drawing/2014/main" id="{D208E310-10DA-43BD-BB75-7B222E011EE7}"/>
              </a:ext>
            </a:extLst>
          </p:cNvPr>
          <p:cNvSpPr/>
          <p:nvPr/>
        </p:nvSpPr>
        <p:spPr>
          <a:xfrm>
            <a:off x="4060621" y="1960087"/>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ounded Rectangle 28">
            <a:extLst>
              <a:ext uri="{FF2B5EF4-FFF2-40B4-BE49-F238E27FC236}">
                <a16:creationId xmlns:a16="http://schemas.microsoft.com/office/drawing/2014/main" id="{189F4FD7-4390-47E0-A460-A5F5E501F81F}"/>
              </a:ext>
            </a:extLst>
          </p:cNvPr>
          <p:cNvSpPr/>
          <p:nvPr/>
        </p:nvSpPr>
        <p:spPr>
          <a:xfrm>
            <a:off x="4124118" y="2081668"/>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ounded Rectangle 29">
            <a:extLst>
              <a:ext uri="{FF2B5EF4-FFF2-40B4-BE49-F238E27FC236}">
                <a16:creationId xmlns:a16="http://schemas.microsoft.com/office/drawing/2014/main" id="{E50D7D94-E45C-47FF-91BB-770D46EF1CB4}"/>
              </a:ext>
            </a:extLst>
          </p:cNvPr>
          <p:cNvSpPr/>
          <p:nvPr/>
        </p:nvSpPr>
        <p:spPr>
          <a:xfrm>
            <a:off x="4262623" y="2085171"/>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ounded Rectangle 30">
            <a:extLst>
              <a:ext uri="{FF2B5EF4-FFF2-40B4-BE49-F238E27FC236}">
                <a16:creationId xmlns:a16="http://schemas.microsoft.com/office/drawing/2014/main" id="{E86CD319-88E6-431A-857C-095F25BB56AB}"/>
              </a:ext>
            </a:extLst>
          </p:cNvPr>
          <p:cNvSpPr/>
          <p:nvPr/>
        </p:nvSpPr>
        <p:spPr>
          <a:xfrm>
            <a:off x="4297600" y="1960087"/>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Diamond 88">
            <a:extLst>
              <a:ext uri="{FF2B5EF4-FFF2-40B4-BE49-F238E27FC236}">
                <a16:creationId xmlns:a16="http://schemas.microsoft.com/office/drawing/2014/main" id="{E2BBCE1E-E193-4ABF-AA9C-1E847DE5F4E1}"/>
              </a:ext>
            </a:extLst>
          </p:cNvPr>
          <p:cNvSpPr/>
          <p:nvPr/>
        </p:nvSpPr>
        <p:spPr>
          <a:xfrm>
            <a:off x="3984904" y="2186326"/>
            <a:ext cx="94897" cy="93062"/>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Diamond 89">
            <a:extLst>
              <a:ext uri="{FF2B5EF4-FFF2-40B4-BE49-F238E27FC236}">
                <a16:creationId xmlns:a16="http://schemas.microsoft.com/office/drawing/2014/main" id="{A9E5FB44-923A-4D80-BF0D-C1E711A20BF3}"/>
              </a:ext>
            </a:extLst>
          </p:cNvPr>
          <p:cNvSpPr/>
          <p:nvPr/>
        </p:nvSpPr>
        <p:spPr>
          <a:xfrm>
            <a:off x="3984904" y="2295899"/>
            <a:ext cx="94897" cy="93062"/>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Oval 90">
            <a:extLst>
              <a:ext uri="{FF2B5EF4-FFF2-40B4-BE49-F238E27FC236}">
                <a16:creationId xmlns:a16="http://schemas.microsoft.com/office/drawing/2014/main" id="{67B8E0B2-4F41-4358-8C7F-743395493B6C}"/>
              </a:ext>
            </a:extLst>
          </p:cNvPr>
          <p:cNvSpPr/>
          <p:nvPr/>
        </p:nvSpPr>
        <p:spPr>
          <a:xfrm>
            <a:off x="4090179" y="2239440"/>
            <a:ext cx="97862" cy="930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Oval 91">
            <a:extLst>
              <a:ext uri="{FF2B5EF4-FFF2-40B4-BE49-F238E27FC236}">
                <a16:creationId xmlns:a16="http://schemas.microsoft.com/office/drawing/2014/main" id="{ECE3C82D-DA02-47FE-B6C7-1EB5ADD00D23}"/>
              </a:ext>
            </a:extLst>
          </p:cNvPr>
          <p:cNvSpPr/>
          <p:nvPr/>
        </p:nvSpPr>
        <p:spPr>
          <a:xfrm>
            <a:off x="4091662" y="2367947"/>
            <a:ext cx="97862" cy="930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Hexagon 85">
            <a:extLst>
              <a:ext uri="{FF2B5EF4-FFF2-40B4-BE49-F238E27FC236}">
                <a16:creationId xmlns:a16="http://schemas.microsoft.com/office/drawing/2014/main" id="{743FA22A-28EB-4821-85C4-2B7D2219EB21}"/>
              </a:ext>
            </a:extLst>
          </p:cNvPr>
          <p:cNvSpPr/>
          <p:nvPr/>
        </p:nvSpPr>
        <p:spPr>
          <a:xfrm>
            <a:off x="4293664" y="2228935"/>
            <a:ext cx="86000" cy="93062"/>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7" name="Picture 86">
            <a:extLst>
              <a:ext uri="{FF2B5EF4-FFF2-40B4-BE49-F238E27FC236}">
                <a16:creationId xmlns:a16="http://schemas.microsoft.com/office/drawing/2014/main" id="{752CF2E1-E923-4A21-8D72-7DD4088620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63353" y="2330252"/>
            <a:ext cx="93679" cy="96893"/>
          </a:xfrm>
          <a:prstGeom prst="rect">
            <a:avLst/>
          </a:prstGeom>
          <a:ln>
            <a:noFill/>
          </a:ln>
        </p:spPr>
      </p:pic>
      <p:sp>
        <p:nvSpPr>
          <p:cNvPr id="88" name="Diamond 87">
            <a:extLst>
              <a:ext uri="{FF2B5EF4-FFF2-40B4-BE49-F238E27FC236}">
                <a16:creationId xmlns:a16="http://schemas.microsoft.com/office/drawing/2014/main" id="{48A63DA7-C95F-4A54-A15C-CE9743EDDD39}"/>
              </a:ext>
            </a:extLst>
          </p:cNvPr>
          <p:cNvSpPr/>
          <p:nvPr/>
        </p:nvSpPr>
        <p:spPr>
          <a:xfrm>
            <a:off x="4426501" y="2422564"/>
            <a:ext cx="94897" cy="93062"/>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3" name="Group 72">
            <a:extLst>
              <a:ext uri="{FF2B5EF4-FFF2-40B4-BE49-F238E27FC236}">
                <a16:creationId xmlns:a16="http://schemas.microsoft.com/office/drawing/2014/main" id="{9820A229-0899-4B5E-986D-7C40F62C996A}"/>
              </a:ext>
            </a:extLst>
          </p:cNvPr>
          <p:cNvGrpSpPr/>
          <p:nvPr/>
        </p:nvGrpSpPr>
        <p:grpSpPr>
          <a:xfrm>
            <a:off x="4900149" y="1078535"/>
            <a:ext cx="178420" cy="257908"/>
            <a:chOff x="10441619" y="1994516"/>
            <a:chExt cx="612558" cy="812306"/>
          </a:xfrm>
        </p:grpSpPr>
        <p:sp>
          <p:nvSpPr>
            <p:cNvPr id="79" name="Diamond 78">
              <a:extLst>
                <a:ext uri="{FF2B5EF4-FFF2-40B4-BE49-F238E27FC236}">
                  <a16:creationId xmlns:a16="http://schemas.microsoft.com/office/drawing/2014/main" id="{B05A4649-1CD9-4616-9F3B-5CAD311A37B1}"/>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Diamond 79">
              <a:extLst>
                <a:ext uri="{FF2B5EF4-FFF2-40B4-BE49-F238E27FC236}">
                  <a16:creationId xmlns:a16="http://schemas.microsoft.com/office/drawing/2014/main" id="{9633D791-BA5F-4027-8B2F-B3A2E20A3901}"/>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Oval 80">
              <a:extLst>
                <a:ext uri="{FF2B5EF4-FFF2-40B4-BE49-F238E27FC236}">
                  <a16:creationId xmlns:a16="http://schemas.microsoft.com/office/drawing/2014/main" id="{2ED37D5C-1FE3-4235-A378-3E5F8451AE88}"/>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Oval 81">
              <a:extLst>
                <a:ext uri="{FF2B5EF4-FFF2-40B4-BE49-F238E27FC236}">
                  <a16:creationId xmlns:a16="http://schemas.microsoft.com/office/drawing/2014/main" id="{F2542F70-6697-46B8-B27F-62002CEE0997}"/>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4" name="Group 73">
            <a:extLst>
              <a:ext uri="{FF2B5EF4-FFF2-40B4-BE49-F238E27FC236}">
                <a16:creationId xmlns:a16="http://schemas.microsoft.com/office/drawing/2014/main" id="{236F1503-EACA-4DF9-96D9-3D56E71EB6A1}"/>
              </a:ext>
            </a:extLst>
          </p:cNvPr>
          <p:cNvGrpSpPr/>
          <p:nvPr/>
        </p:nvGrpSpPr>
        <p:grpSpPr>
          <a:xfrm>
            <a:off x="5102790" y="1255324"/>
            <a:ext cx="178420" cy="257908"/>
            <a:chOff x="10441619" y="1994516"/>
            <a:chExt cx="612558" cy="812306"/>
          </a:xfrm>
        </p:grpSpPr>
        <p:sp>
          <p:nvSpPr>
            <p:cNvPr id="75" name="Diamond 74">
              <a:extLst>
                <a:ext uri="{FF2B5EF4-FFF2-40B4-BE49-F238E27FC236}">
                  <a16:creationId xmlns:a16="http://schemas.microsoft.com/office/drawing/2014/main" id="{0A791035-9399-4665-9529-B9B4070B8267}"/>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Diamond 75">
              <a:extLst>
                <a:ext uri="{FF2B5EF4-FFF2-40B4-BE49-F238E27FC236}">
                  <a16:creationId xmlns:a16="http://schemas.microsoft.com/office/drawing/2014/main" id="{9336461B-CD02-43D6-8E0C-1360C0B770AA}"/>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Oval 76">
              <a:extLst>
                <a:ext uri="{FF2B5EF4-FFF2-40B4-BE49-F238E27FC236}">
                  <a16:creationId xmlns:a16="http://schemas.microsoft.com/office/drawing/2014/main" id="{6AF633E8-B6FE-47F1-8143-B054DFF2191B}"/>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Oval 77">
              <a:extLst>
                <a:ext uri="{FF2B5EF4-FFF2-40B4-BE49-F238E27FC236}">
                  <a16:creationId xmlns:a16="http://schemas.microsoft.com/office/drawing/2014/main" id="{D2F436F2-B97B-4C75-B6E2-82FEA2EAC5A1}"/>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61" name="Straight Connector 60">
            <a:extLst>
              <a:ext uri="{FF2B5EF4-FFF2-40B4-BE49-F238E27FC236}">
                <a16:creationId xmlns:a16="http://schemas.microsoft.com/office/drawing/2014/main" id="{79BD0C38-92E2-4A46-8F53-FD31B5991CED}"/>
              </a:ext>
            </a:extLst>
          </p:cNvPr>
          <p:cNvCxnSpPr>
            <a:cxnSpLocks/>
          </p:cNvCxnSpPr>
          <p:nvPr/>
        </p:nvCxnSpPr>
        <p:spPr>
          <a:xfrm>
            <a:off x="395501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1CC272D-9F1F-4CD5-8837-F80E365BF2DF}"/>
              </a:ext>
            </a:extLst>
          </p:cNvPr>
          <p:cNvCxnSpPr>
            <a:cxnSpLocks/>
          </p:cNvCxnSpPr>
          <p:nvPr/>
        </p:nvCxnSpPr>
        <p:spPr>
          <a:xfrm>
            <a:off x="400180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09B7AB5-5E72-4D7B-8FEB-3E2D9F1D4317}"/>
              </a:ext>
            </a:extLst>
          </p:cNvPr>
          <p:cNvCxnSpPr>
            <a:cxnSpLocks/>
          </p:cNvCxnSpPr>
          <p:nvPr/>
        </p:nvCxnSpPr>
        <p:spPr>
          <a:xfrm>
            <a:off x="404858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67F7844-AB9D-4A66-B334-2B4E0937C32F}"/>
              </a:ext>
            </a:extLst>
          </p:cNvPr>
          <p:cNvCxnSpPr>
            <a:cxnSpLocks/>
          </p:cNvCxnSpPr>
          <p:nvPr/>
        </p:nvCxnSpPr>
        <p:spPr>
          <a:xfrm>
            <a:off x="409537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B071D14-077A-4679-AB17-A73086D479B9}"/>
              </a:ext>
            </a:extLst>
          </p:cNvPr>
          <p:cNvCxnSpPr>
            <a:cxnSpLocks/>
          </p:cNvCxnSpPr>
          <p:nvPr/>
        </p:nvCxnSpPr>
        <p:spPr>
          <a:xfrm>
            <a:off x="414215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50AE33-BF0D-4911-BAF4-AB1A0E0E4983}"/>
              </a:ext>
            </a:extLst>
          </p:cNvPr>
          <p:cNvCxnSpPr>
            <a:cxnSpLocks/>
          </p:cNvCxnSpPr>
          <p:nvPr/>
        </p:nvCxnSpPr>
        <p:spPr>
          <a:xfrm>
            <a:off x="418894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4020F7E-4773-4D2F-A4DE-6F25E26378A6}"/>
              </a:ext>
            </a:extLst>
          </p:cNvPr>
          <p:cNvCxnSpPr>
            <a:cxnSpLocks/>
          </p:cNvCxnSpPr>
          <p:nvPr/>
        </p:nvCxnSpPr>
        <p:spPr>
          <a:xfrm>
            <a:off x="423572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200D6B8-49BE-4D3B-B183-8EF7BB328544}"/>
              </a:ext>
            </a:extLst>
          </p:cNvPr>
          <p:cNvCxnSpPr>
            <a:cxnSpLocks/>
          </p:cNvCxnSpPr>
          <p:nvPr/>
        </p:nvCxnSpPr>
        <p:spPr>
          <a:xfrm>
            <a:off x="428251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DC58EA3-43C5-41CA-B1B0-800FC5BB6FEE}"/>
              </a:ext>
            </a:extLst>
          </p:cNvPr>
          <p:cNvCxnSpPr>
            <a:cxnSpLocks/>
          </p:cNvCxnSpPr>
          <p:nvPr/>
        </p:nvCxnSpPr>
        <p:spPr>
          <a:xfrm>
            <a:off x="432929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455B94-7D6E-4157-A982-5A9297B6F6C6}"/>
              </a:ext>
            </a:extLst>
          </p:cNvPr>
          <p:cNvCxnSpPr>
            <a:cxnSpLocks/>
          </p:cNvCxnSpPr>
          <p:nvPr/>
        </p:nvCxnSpPr>
        <p:spPr>
          <a:xfrm>
            <a:off x="437608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2D0E553-EA92-4E52-BF04-57DDBFF8ADC4}"/>
              </a:ext>
            </a:extLst>
          </p:cNvPr>
          <p:cNvCxnSpPr>
            <a:cxnSpLocks/>
          </p:cNvCxnSpPr>
          <p:nvPr/>
        </p:nvCxnSpPr>
        <p:spPr>
          <a:xfrm>
            <a:off x="442286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0F73B5F-2483-4581-BB91-0EC987C75807}"/>
              </a:ext>
            </a:extLst>
          </p:cNvPr>
          <p:cNvCxnSpPr>
            <a:cxnSpLocks/>
          </p:cNvCxnSpPr>
          <p:nvPr/>
        </p:nvCxnSpPr>
        <p:spPr>
          <a:xfrm>
            <a:off x="446965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836D558-010D-4B03-B56F-31EC59344B26}"/>
              </a:ext>
            </a:extLst>
          </p:cNvPr>
          <p:cNvCxnSpPr>
            <a:cxnSpLocks/>
          </p:cNvCxnSpPr>
          <p:nvPr/>
        </p:nvCxnSpPr>
        <p:spPr>
          <a:xfrm>
            <a:off x="451643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1BBEA75-2A9C-43B2-8A6E-DEEB2DC54300}"/>
              </a:ext>
            </a:extLst>
          </p:cNvPr>
          <p:cNvCxnSpPr>
            <a:cxnSpLocks/>
          </p:cNvCxnSpPr>
          <p:nvPr/>
        </p:nvCxnSpPr>
        <p:spPr>
          <a:xfrm>
            <a:off x="456322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D6CB9DF-9E40-4B7B-B8C6-4E2E161438C2}"/>
              </a:ext>
            </a:extLst>
          </p:cNvPr>
          <p:cNvCxnSpPr>
            <a:cxnSpLocks/>
          </p:cNvCxnSpPr>
          <p:nvPr/>
        </p:nvCxnSpPr>
        <p:spPr>
          <a:xfrm>
            <a:off x="461000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BBC3CFA-1A3E-4883-9D4D-2D1A786D808D}"/>
              </a:ext>
            </a:extLst>
          </p:cNvPr>
          <p:cNvCxnSpPr>
            <a:cxnSpLocks/>
          </p:cNvCxnSpPr>
          <p:nvPr/>
        </p:nvCxnSpPr>
        <p:spPr>
          <a:xfrm>
            <a:off x="465679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AEFAF3F-E536-4F38-A1C2-FF1E499DF0F0}"/>
              </a:ext>
            </a:extLst>
          </p:cNvPr>
          <p:cNvCxnSpPr>
            <a:cxnSpLocks/>
          </p:cNvCxnSpPr>
          <p:nvPr/>
        </p:nvCxnSpPr>
        <p:spPr>
          <a:xfrm>
            <a:off x="470357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224F040-951B-47EE-871C-21096D1C72B4}"/>
              </a:ext>
            </a:extLst>
          </p:cNvPr>
          <p:cNvCxnSpPr>
            <a:cxnSpLocks/>
          </p:cNvCxnSpPr>
          <p:nvPr/>
        </p:nvCxnSpPr>
        <p:spPr>
          <a:xfrm>
            <a:off x="475036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626DD05-C578-41E7-83CF-E7A4418C68BE}"/>
              </a:ext>
            </a:extLst>
          </p:cNvPr>
          <p:cNvCxnSpPr>
            <a:cxnSpLocks/>
          </p:cNvCxnSpPr>
          <p:nvPr/>
        </p:nvCxnSpPr>
        <p:spPr>
          <a:xfrm>
            <a:off x="479714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2361FB3-8022-4B32-9C39-DF1A1D18C805}"/>
              </a:ext>
            </a:extLst>
          </p:cNvPr>
          <p:cNvCxnSpPr>
            <a:cxnSpLocks/>
          </p:cNvCxnSpPr>
          <p:nvPr/>
        </p:nvCxnSpPr>
        <p:spPr>
          <a:xfrm>
            <a:off x="484393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997B39C-FBF5-4B88-9E36-17B0C6BBECDE}"/>
              </a:ext>
            </a:extLst>
          </p:cNvPr>
          <p:cNvCxnSpPr>
            <a:cxnSpLocks/>
          </p:cNvCxnSpPr>
          <p:nvPr/>
        </p:nvCxnSpPr>
        <p:spPr>
          <a:xfrm>
            <a:off x="489071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0F91F2A-9A1A-44A0-847E-0BCD4B664129}"/>
              </a:ext>
            </a:extLst>
          </p:cNvPr>
          <p:cNvCxnSpPr>
            <a:cxnSpLocks/>
          </p:cNvCxnSpPr>
          <p:nvPr/>
        </p:nvCxnSpPr>
        <p:spPr>
          <a:xfrm>
            <a:off x="493750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610C067-1EEA-41C0-BFF2-8F1FE3EEBE46}"/>
              </a:ext>
            </a:extLst>
          </p:cNvPr>
          <p:cNvCxnSpPr>
            <a:cxnSpLocks/>
          </p:cNvCxnSpPr>
          <p:nvPr/>
        </p:nvCxnSpPr>
        <p:spPr>
          <a:xfrm>
            <a:off x="498428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99A6DAF-5F04-4D86-B826-2F73F90B3A9E}"/>
              </a:ext>
            </a:extLst>
          </p:cNvPr>
          <p:cNvCxnSpPr>
            <a:cxnSpLocks/>
          </p:cNvCxnSpPr>
          <p:nvPr/>
        </p:nvCxnSpPr>
        <p:spPr>
          <a:xfrm>
            <a:off x="503107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FCD6CA4-7C63-44CF-B6E9-0102FD691CAA}"/>
              </a:ext>
            </a:extLst>
          </p:cNvPr>
          <p:cNvCxnSpPr>
            <a:cxnSpLocks/>
          </p:cNvCxnSpPr>
          <p:nvPr/>
        </p:nvCxnSpPr>
        <p:spPr>
          <a:xfrm>
            <a:off x="507785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896F5DB-D849-4EFB-BEE2-037A54BB7C80}"/>
              </a:ext>
            </a:extLst>
          </p:cNvPr>
          <p:cNvCxnSpPr>
            <a:cxnSpLocks/>
          </p:cNvCxnSpPr>
          <p:nvPr/>
        </p:nvCxnSpPr>
        <p:spPr>
          <a:xfrm>
            <a:off x="517142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A18EE31-039A-40DB-95F6-86992154687E}"/>
              </a:ext>
            </a:extLst>
          </p:cNvPr>
          <p:cNvCxnSpPr>
            <a:cxnSpLocks/>
          </p:cNvCxnSpPr>
          <p:nvPr/>
        </p:nvCxnSpPr>
        <p:spPr>
          <a:xfrm>
            <a:off x="521821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8C01F50-A3DB-42EE-A293-CC56C5C86BEC}"/>
              </a:ext>
            </a:extLst>
          </p:cNvPr>
          <p:cNvCxnSpPr>
            <a:cxnSpLocks/>
          </p:cNvCxnSpPr>
          <p:nvPr/>
        </p:nvCxnSpPr>
        <p:spPr>
          <a:xfrm>
            <a:off x="526499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1C62F87-21BC-4D03-86EE-A9E66CBD8F5C}"/>
              </a:ext>
            </a:extLst>
          </p:cNvPr>
          <p:cNvCxnSpPr>
            <a:cxnSpLocks/>
          </p:cNvCxnSpPr>
          <p:nvPr/>
        </p:nvCxnSpPr>
        <p:spPr>
          <a:xfrm>
            <a:off x="5311770"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092E5DA-FD34-4636-948F-D306EEB12F48}"/>
              </a:ext>
            </a:extLst>
          </p:cNvPr>
          <p:cNvCxnSpPr>
            <a:cxnSpLocks/>
          </p:cNvCxnSpPr>
          <p:nvPr/>
        </p:nvCxnSpPr>
        <p:spPr>
          <a:xfrm rot="5400000">
            <a:off x="4606593" y="1729476"/>
            <a:ext cx="0" cy="13990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8F89924-3AC6-4E48-9E52-745D4C9860D5}"/>
              </a:ext>
            </a:extLst>
          </p:cNvPr>
          <p:cNvCxnSpPr>
            <a:cxnSpLocks/>
          </p:cNvCxnSpPr>
          <p:nvPr/>
        </p:nvCxnSpPr>
        <p:spPr>
          <a:xfrm rot="5400000">
            <a:off x="4606593" y="1773392"/>
            <a:ext cx="0" cy="13990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A51EC01-8741-4EB2-B25E-272A67F9129A}"/>
              </a:ext>
            </a:extLst>
          </p:cNvPr>
          <p:cNvCxnSpPr>
            <a:cxnSpLocks/>
          </p:cNvCxnSpPr>
          <p:nvPr/>
        </p:nvCxnSpPr>
        <p:spPr>
          <a:xfrm rot="5400000">
            <a:off x="4617068" y="1807565"/>
            <a:ext cx="0" cy="13990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8DF3876D-F3F2-4637-A9CA-9226AD9D6605}"/>
              </a:ext>
            </a:extLst>
          </p:cNvPr>
          <p:cNvSpPr/>
          <p:nvPr/>
        </p:nvSpPr>
        <p:spPr>
          <a:xfrm>
            <a:off x="3911757" y="1022807"/>
            <a:ext cx="1414690" cy="1517196"/>
          </a:xfrm>
          <a:prstGeom prst="rect">
            <a:avLst/>
          </a:prstGeom>
          <a:solidFill>
            <a:schemeClr val="accent1">
              <a:alpha val="9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6" name="Audio 55">
            <a:hlinkClick r:id="" action="ppaction://media"/>
            <a:extLst>
              <a:ext uri="{FF2B5EF4-FFF2-40B4-BE49-F238E27FC236}">
                <a16:creationId xmlns:a16="http://schemas.microsoft.com/office/drawing/2014/main" id="{E9214305-06A0-874A-B3CC-EC66FB0B22D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756568710"/>
      </p:ext>
    </p:extLst>
  </p:cSld>
  <p:clrMapOvr>
    <a:masterClrMapping/>
  </p:clrMapOvr>
  <mc:AlternateContent xmlns:mc="http://schemas.openxmlformats.org/markup-compatibility/2006">
    <mc:Choice xmlns:p14="http://schemas.microsoft.com/office/powerpoint/2010/main" Requires="p14">
      <p:transition spd="slow" p14:dur="2000" advTm="18897"/>
    </mc:Choice>
    <mc:Fallback>
      <p:transition spd="slow" advTm="18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0" name="Straight Connector 149">
            <a:extLst>
              <a:ext uri="{FF2B5EF4-FFF2-40B4-BE49-F238E27FC236}">
                <a16:creationId xmlns:a16="http://schemas.microsoft.com/office/drawing/2014/main" id="{ADDB7FB2-EE76-46DC-9203-FA2BE172F243}"/>
              </a:ext>
            </a:extLst>
          </p:cNvPr>
          <p:cNvCxnSpPr>
            <a:cxnSpLocks/>
          </p:cNvCxnSpPr>
          <p:nvPr/>
        </p:nvCxnSpPr>
        <p:spPr>
          <a:xfrm>
            <a:off x="512464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9790B896-7310-404D-852E-D591C82573BA}"/>
              </a:ext>
            </a:extLst>
          </p:cNvPr>
          <p:cNvGrpSpPr/>
          <p:nvPr/>
        </p:nvGrpSpPr>
        <p:grpSpPr>
          <a:xfrm rot="5400000">
            <a:off x="3933877" y="1010867"/>
            <a:ext cx="1356755" cy="1399033"/>
            <a:chOff x="5425754" y="1517097"/>
            <a:chExt cx="1809006" cy="2022928"/>
          </a:xfrm>
        </p:grpSpPr>
        <p:cxnSp>
          <p:nvCxnSpPr>
            <p:cNvPr id="157" name="Straight Connector 156">
              <a:extLst>
                <a:ext uri="{FF2B5EF4-FFF2-40B4-BE49-F238E27FC236}">
                  <a16:creationId xmlns:a16="http://schemas.microsoft.com/office/drawing/2014/main" id="{749DAC30-5D88-4F44-AFD8-B696066DDB5B}"/>
                </a:ext>
              </a:extLst>
            </p:cNvPr>
            <p:cNvCxnSpPr>
              <a:cxnSpLocks/>
            </p:cNvCxnSpPr>
            <p:nvPr/>
          </p:nvCxnSpPr>
          <p:spPr>
            <a:xfrm>
              <a:off x="54257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25162FA-77BF-441F-B699-3F52D4427C04}"/>
                </a:ext>
              </a:extLst>
            </p:cNvPr>
            <p:cNvCxnSpPr>
              <a:cxnSpLocks/>
            </p:cNvCxnSpPr>
            <p:nvPr/>
          </p:nvCxnSpPr>
          <p:spPr>
            <a:xfrm>
              <a:off x="54881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419D154E-84D4-4439-B1C3-77C146B07B52}"/>
                </a:ext>
              </a:extLst>
            </p:cNvPr>
            <p:cNvCxnSpPr>
              <a:cxnSpLocks/>
            </p:cNvCxnSpPr>
            <p:nvPr/>
          </p:nvCxnSpPr>
          <p:spPr>
            <a:xfrm>
              <a:off x="55505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06E764AE-C7EC-49E1-B111-A065E23B2103}"/>
                </a:ext>
              </a:extLst>
            </p:cNvPr>
            <p:cNvCxnSpPr>
              <a:cxnSpLocks/>
            </p:cNvCxnSpPr>
            <p:nvPr/>
          </p:nvCxnSpPr>
          <p:spPr>
            <a:xfrm>
              <a:off x="56128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363878EA-846E-407A-8FD2-B9AFA9B46394}"/>
                </a:ext>
              </a:extLst>
            </p:cNvPr>
            <p:cNvCxnSpPr>
              <a:cxnSpLocks/>
            </p:cNvCxnSpPr>
            <p:nvPr/>
          </p:nvCxnSpPr>
          <p:spPr>
            <a:xfrm>
              <a:off x="56752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E6D37C4-6C69-4B40-A7A4-DCB2282B03AB}"/>
                </a:ext>
              </a:extLst>
            </p:cNvPr>
            <p:cNvCxnSpPr>
              <a:cxnSpLocks/>
            </p:cNvCxnSpPr>
            <p:nvPr/>
          </p:nvCxnSpPr>
          <p:spPr>
            <a:xfrm>
              <a:off x="57376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12F098DC-1902-40AD-B745-849C1EF70BD2}"/>
                </a:ext>
              </a:extLst>
            </p:cNvPr>
            <p:cNvCxnSpPr>
              <a:cxnSpLocks/>
            </p:cNvCxnSpPr>
            <p:nvPr/>
          </p:nvCxnSpPr>
          <p:spPr>
            <a:xfrm>
              <a:off x="58000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2997CDD4-F771-4BF8-A313-FAD814050946}"/>
                </a:ext>
              </a:extLst>
            </p:cNvPr>
            <p:cNvCxnSpPr>
              <a:cxnSpLocks/>
            </p:cNvCxnSpPr>
            <p:nvPr/>
          </p:nvCxnSpPr>
          <p:spPr>
            <a:xfrm>
              <a:off x="58624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D9D971C9-5835-4886-B4CE-6C7CAF71A116}"/>
                </a:ext>
              </a:extLst>
            </p:cNvPr>
            <p:cNvCxnSpPr>
              <a:cxnSpLocks/>
            </p:cNvCxnSpPr>
            <p:nvPr/>
          </p:nvCxnSpPr>
          <p:spPr>
            <a:xfrm>
              <a:off x="59247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6FA5BDBC-D65B-4F9E-9EF7-F3FB68C77C0B}"/>
                </a:ext>
              </a:extLst>
            </p:cNvPr>
            <p:cNvCxnSpPr>
              <a:cxnSpLocks/>
            </p:cNvCxnSpPr>
            <p:nvPr/>
          </p:nvCxnSpPr>
          <p:spPr>
            <a:xfrm>
              <a:off x="59871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5ACB0EF0-CA36-4EDE-A0D1-6723DE082A6D}"/>
                </a:ext>
              </a:extLst>
            </p:cNvPr>
            <p:cNvCxnSpPr>
              <a:cxnSpLocks/>
            </p:cNvCxnSpPr>
            <p:nvPr/>
          </p:nvCxnSpPr>
          <p:spPr>
            <a:xfrm>
              <a:off x="60495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C8275BE-045A-41D6-8424-89C2BDBE1688}"/>
                </a:ext>
              </a:extLst>
            </p:cNvPr>
            <p:cNvCxnSpPr>
              <a:cxnSpLocks/>
            </p:cNvCxnSpPr>
            <p:nvPr/>
          </p:nvCxnSpPr>
          <p:spPr>
            <a:xfrm>
              <a:off x="61119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04AD781-26AE-4293-9391-6FF4F8D0119E}"/>
                </a:ext>
              </a:extLst>
            </p:cNvPr>
            <p:cNvCxnSpPr>
              <a:cxnSpLocks/>
            </p:cNvCxnSpPr>
            <p:nvPr/>
          </p:nvCxnSpPr>
          <p:spPr>
            <a:xfrm>
              <a:off x="61743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FC1239-97DF-424A-871C-DAE720CEF83F}"/>
                </a:ext>
              </a:extLst>
            </p:cNvPr>
            <p:cNvCxnSpPr>
              <a:cxnSpLocks/>
            </p:cNvCxnSpPr>
            <p:nvPr/>
          </p:nvCxnSpPr>
          <p:spPr>
            <a:xfrm>
              <a:off x="62366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3365A1BA-7679-410E-902A-426B18E4C4F5}"/>
                </a:ext>
              </a:extLst>
            </p:cNvPr>
            <p:cNvCxnSpPr>
              <a:cxnSpLocks/>
            </p:cNvCxnSpPr>
            <p:nvPr/>
          </p:nvCxnSpPr>
          <p:spPr>
            <a:xfrm>
              <a:off x="62990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09CB57D9-7D58-48C3-836B-B4A1E1A951BF}"/>
                </a:ext>
              </a:extLst>
            </p:cNvPr>
            <p:cNvCxnSpPr>
              <a:cxnSpLocks/>
            </p:cNvCxnSpPr>
            <p:nvPr/>
          </p:nvCxnSpPr>
          <p:spPr>
            <a:xfrm>
              <a:off x="63614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54A7FE38-EED6-47C5-B36E-C918C483618F}"/>
                </a:ext>
              </a:extLst>
            </p:cNvPr>
            <p:cNvCxnSpPr>
              <a:cxnSpLocks/>
            </p:cNvCxnSpPr>
            <p:nvPr/>
          </p:nvCxnSpPr>
          <p:spPr>
            <a:xfrm>
              <a:off x="64238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3FA3FB90-9EB3-43D3-B06A-448981214968}"/>
                </a:ext>
              </a:extLst>
            </p:cNvPr>
            <p:cNvCxnSpPr>
              <a:cxnSpLocks/>
            </p:cNvCxnSpPr>
            <p:nvPr/>
          </p:nvCxnSpPr>
          <p:spPr>
            <a:xfrm>
              <a:off x="64862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2D8FDABC-C6E2-4AA3-88D0-92DE4925856F}"/>
                </a:ext>
              </a:extLst>
            </p:cNvPr>
            <p:cNvCxnSpPr>
              <a:cxnSpLocks/>
            </p:cNvCxnSpPr>
            <p:nvPr/>
          </p:nvCxnSpPr>
          <p:spPr>
            <a:xfrm>
              <a:off x="65485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8006D8A-C5C7-4816-9385-78486D352AF5}"/>
                </a:ext>
              </a:extLst>
            </p:cNvPr>
            <p:cNvCxnSpPr>
              <a:cxnSpLocks/>
            </p:cNvCxnSpPr>
            <p:nvPr/>
          </p:nvCxnSpPr>
          <p:spPr>
            <a:xfrm>
              <a:off x="66109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582E433D-323A-4318-86AA-AC9E3BA1D705}"/>
                </a:ext>
              </a:extLst>
            </p:cNvPr>
            <p:cNvCxnSpPr>
              <a:cxnSpLocks/>
            </p:cNvCxnSpPr>
            <p:nvPr/>
          </p:nvCxnSpPr>
          <p:spPr>
            <a:xfrm>
              <a:off x="66733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14C68327-D7A8-4FF9-A7C1-F6B979749D3B}"/>
                </a:ext>
              </a:extLst>
            </p:cNvPr>
            <p:cNvCxnSpPr>
              <a:cxnSpLocks/>
            </p:cNvCxnSpPr>
            <p:nvPr/>
          </p:nvCxnSpPr>
          <p:spPr>
            <a:xfrm>
              <a:off x="67357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78BBD933-488A-405A-87B1-6478E6F14670}"/>
                </a:ext>
              </a:extLst>
            </p:cNvPr>
            <p:cNvCxnSpPr>
              <a:cxnSpLocks/>
            </p:cNvCxnSpPr>
            <p:nvPr/>
          </p:nvCxnSpPr>
          <p:spPr>
            <a:xfrm>
              <a:off x="67981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04A06F60-A832-4589-A453-93C5BB93B0B2}"/>
                </a:ext>
              </a:extLst>
            </p:cNvPr>
            <p:cNvCxnSpPr>
              <a:cxnSpLocks/>
            </p:cNvCxnSpPr>
            <p:nvPr/>
          </p:nvCxnSpPr>
          <p:spPr>
            <a:xfrm>
              <a:off x="68604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D47A1D1-D1BD-4303-9F2E-61EB6A762627}"/>
                </a:ext>
              </a:extLst>
            </p:cNvPr>
            <p:cNvCxnSpPr>
              <a:cxnSpLocks/>
            </p:cNvCxnSpPr>
            <p:nvPr/>
          </p:nvCxnSpPr>
          <p:spPr>
            <a:xfrm>
              <a:off x="69228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2BD1ED28-06E9-4171-B726-C30DDB142708}"/>
                </a:ext>
              </a:extLst>
            </p:cNvPr>
            <p:cNvCxnSpPr>
              <a:cxnSpLocks/>
            </p:cNvCxnSpPr>
            <p:nvPr/>
          </p:nvCxnSpPr>
          <p:spPr>
            <a:xfrm>
              <a:off x="69852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C74F43F1-3713-459E-8153-43333BC84E9C}"/>
                </a:ext>
              </a:extLst>
            </p:cNvPr>
            <p:cNvCxnSpPr>
              <a:cxnSpLocks/>
            </p:cNvCxnSpPr>
            <p:nvPr/>
          </p:nvCxnSpPr>
          <p:spPr>
            <a:xfrm>
              <a:off x="70476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413B289-507D-4A2A-9B44-46AF3C42E559}"/>
                </a:ext>
              </a:extLst>
            </p:cNvPr>
            <p:cNvCxnSpPr>
              <a:cxnSpLocks/>
            </p:cNvCxnSpPr>
            <p:nvPr/>
          </p:nvCxnSpPr>
          <p:spPr>
            <a:xfrm>
              <a:off x="71100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DFC80FE9-1B95-4B7B-8B58-4A6E0C6AC0E2}"/>
                </a:ext>
              </a:extLst>
            </p:cNvPr>
            <p:cNvCxnSpPr>
              <a:cxnSpLocks/>
            </p:cNvCxnSpPr>
            <p:nvPr/>
          </p:nvCxnSpPr>
          <p:spPr>
            <a:xfrm>
              <a:off x="71723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0B70CBBB-231F-4F16-B558-A1ABB2A843F0}"/>
                </a:ext>
              </a:extLst>
            </p:cNvPr>
            <p:cNvCxnSpPr>
              <a:cxnSpLocks/>
            </p:cNvCxnSpPr>
            <p:nvPr/>
          </p:nvCxnSpPr>
          <p:spPr>
            <a:xfrm>
              <a:off x="7234760"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2502486" y="3055234"/>
            <a:ext cx="1414690" cy="1517196"/>
            <a:chOff x="302079" y="1763485"/>
            <a:chExt cx="3175907" cy="3510643"/>
          </a:xfrm>
        </p:grpSpPr>
        <p:sp>
          <p:nvSpPr>
            <p:cNvPr id="3" name="Rectangle 2"/>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 name="Group 3"/>
            <p:cNvGrpSpPr/>
            <p:nvPr/>
          </p:nvGrpSpPr>
          <p:grpSpPr>
            <a:xfrm>
              <a:off x="707317" y="1942812"/>
              <a:ext cx="1025429" cy="1316741"/>
              <a:chOff x="1136342" y="4037860"/>
              <a:chExt cx="1424079" cy="1540274"/>
            </a:xfrm>
          </p:grpSpPr>
          <p:grpSp>
            <p:nvGrpSpPr>
              <p:cNvPr id="40" name="Group 39"/>
              <p:cNvGrpSpPr/>
              <p:nvPr/>
            </p:nvGrpSpPr>
            <p:grpSpPr>
              <a:xfrm>
                <a:off x="1837678" y="4037860"/>
                <a:ext cx="612558" cy="812306"/>
                <a:chOff x="10441619" y="1994516"/>
                <a:chExt cx="612558" cy="812306"/>
              </a:xfrm>
            </p:grpSpPr>
            <p:sp>
              <p:nvSpPr>
                <p:cNvPr id="49" name="Diamond 4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Diamond 4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Oval 5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1" name="Group 40"/>
              <p:cNvGrpSpPr/>
              <p:nvPr/>
            </p:nvGrpSpPr>
            <p:grpSpPr>
              <a:xfrm>
                <a:off x="1136342" y="4326385"/>
                <a:ext cx="648070" cy="745723"/>
                <a:chOff x="1189608" y="2114366"/>
                <a:chExt cx="648070" cy="745723"/>
              </a:xfrm>
            </p:grpSpPr>
            <p:sp>
              <p:nvSpPr>
                <p:cNvPr id="46" name="Rectangle 45"/>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ight Triangle 47"/>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2" name="Group 41"/>
              <p:cNvGrpSpPr/>
              <p:nvPr/>
            </p:nvGrpSpPr>
            <p:grpSpPr>
              <a:xfrm>
                <a:off x="1890158" y="4934504"/>
                <a:ext cx="670263" cy="643630"/>
                <a:chOff x="4545366" y="2078855"/>
                <a:chExt cx="670263" cy="643630"/>
              </a:xfrm>
            </p:grpSpPr>
            <p:sp>
              <p:nvSpPr>
                <p:cNvPr id="43" name="Rounded Rectangle 42"/>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Isosceles Triangle 43"/>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5" name="Group 4"/>
            <p:cNvGrpSpPr/>
            <p:nvPr/>
          </p:nvGrpSpPr>
          <p:grpSpPr>
            <a:xfrm>
              <a:off x="1962519" y="3440492"/>
              <a:ext cx="809052" cy="1081309"/>
              <a:chOff x="2943232" y="5059698"/>
              <a:chExt cx="1046130" cy="1282740"/>
            </a:xfrm>
          </p:grpSpPr>
          <p:grpSp>
            <p:nvGrpSpPr>
              <p:cNvPr id="32" name="Group 31"/>
              <p:cNvGrpSpPr/>
              <p:nvPr/>
            </p:nvGrpSpPr>
            <p:grpSpPr>
              <a:xfrm>
                <a:off x="3319099" y="5059698"/>
                <a:ext cx="670263" cy="643630"/>
                <a:chOff x="4545366" y="2078855"/>
                <a:chExt cx="670263" cy="643630"/>
              </a:xfrm>
            </p:grpSpPr>
            <p:sp>
              <p:nvSpPr>
                <p:cNvPr id="37" name="Rounded Rectangle 3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Isosceles Triangle 3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 name="Group 32"/>
              <p:cNvGrpSpPr/>
              <p:nvPr/>
            </p:nvGrpSpPr>
            <p:grpSpPr>
              <a:xfrm>
                <a:off x="2943232" y="5330383"/>
                <a:ext cx="306279" cy="1012055"/>
                <a:chOff x="6019057" y="2043344"/>
                <a:chExt cx="306279" cy="1012055"/>
              </a:xfrm>
            </p:grpSpPr>
            <p:sp>
              <p:nvSpPr>
                <p:cNvPr id="34" name="Diamond 3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ight Triangle 3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Hexagon 3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 name="Group 5"/>
            <p:cNvGrpSpPr/>
            <p:nvPr/>
          </p:nvGrpSpPr>
          <p:grpSpPr>
            <a:xfrm>
              <a:off x="466292" y="3932258"/>
              <a:ext cx="1204402" cy="1285461"/>
              <a:chOff x="4815185" y="2925924"/>
              <a:chExt cx="1606069" cy="1642861"/>
            </a:xfrm>
          </p:grpSpPr>
          <p:grpSp>
            <p:nvGrpSpPr>
              <p:cNvPr id="18" name="Group 17"/>
              <p:cNvGrpSpPr/>
              <p:nvPr/>
            </p:nvGrpSpPr>
            <p:grpSpPr>
              <a:xfrm>
                <a:off x="5041855" y="2925924"/>
                <a:ext cx="1055657" cy="645110"/>
                <a:chOff x="8445270" y="1994516"/>
                <a:chExt cx="1055657" cy="645110"/>
              </a:xfrm>
            </p:grpSpPr>
            <p:sp>
              <p:nvSpPr>
                <p:cNvPr id="28" name="Rounded Rectangle 27"/>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ounded Rectangle 28"/>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ounded Rectangle 29"/>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ounded Rectangle 30"/>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p:cNvGrpSpPr/>
              <p:nvPr/>
            </p:nvGrpSpPr>
            <p:grpSpPr>
              <a:xfrm>
                <a:off x="4815185" y="3594965"/>
                <a:ext cx="612558" cy="812306"/>
                <a:chOff x="10441619" y="1994516"/>
                <a:chExt cx="612558" cy="812306"/>
              </a:xfrm>
            </p:grpSpPr>
            <p:sp>
              <p:nvSpPr>
                <p:cNvPr id="24" name="Diamond 2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Diamond 2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p:cNvGrpSpPr/>
              <p:nvPr/>
            </p:nvGrpSpPr>
            <p:grpSpPr>
              <a:xfrm>
                <a:off x="5739499" y="3720969"/>
                <a:ext cx="681755" cy="847816"/>
                <a:chOff x="2880803" y="2114366"/>
                <a:chExt cx="681755" cy="847816"/>
              </a:xfrm>
            </p:grpSpPr>
            <p:sp>
              <p:nvSpPr>
                <p:cNvPr id="21" name="Hexagon 2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3" name="Diamond 2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7" name="Group 6"/>
            <p:cNvGrpSpPr/>
            <p:nvPr/>
          </p:nvGrpSpPr>
          <p:grpSpPr>
            <a:xfrm>
              <a:off x="2520971" y="1892433"/>
              <a:ext cx="855460" cy="1005847"/>
              <a:chOff x="10060696" y="2495616"/>
              <a:chExt cx="1308273" cy="1369123"/>
            </a:xfrm>
          </p:grpSpPr>
          <p:grpSp>
            <p:nvGrpSpPr>
              <p:cNvPr id="8" name="Group 7"/>
              <p:cNvGrpSpPr/>
              <p:nvPr/>
            </p:nvGrpSpPr>
            <p:grpSpPr>
              <a:xfrm>
                <a:off x="10060696" y="2495616"/>
                <a:ext cx="612558" cy="812306"/>
                <a:chOff x="10441619" y="1994516"/>
                <a:chExt cx="612558" cy="812306"/>
              </a:xfrm>
            </p:grpSpPr>
            <p:sp>
              <p:nvSpPr>
                <p:cNvPr id="14" name="Diamond 1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p:cNvGrpSpPr/>
              <p:nvPr/>
            </p:nvGrpSpPr>
            <p:grpSpPr>
              <a:xfrm>
                <a:off x="10756411" y="3052433"/>
                <a:ext cx="612558" cy="812306"/>
                <a:chOff x="10441619" y="1994516"/>
                <a:chExt cx="612558" cy="812306"/>
              </a:xfrm>
            </p:grpSpPr>
            <p:sp>
              <p:nvSpPr>
                <p:cNvPr id="10" name="Diamond 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iamond 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grpSp>
        <p:nvGrpSpPr>
          <p:cNvPr id="55" name="Group 54"/>
          <p:cNvGrpSpPr/>
          <p:nvPr/>
        </p:nvGrpSpPr>
        <p:grpSpPr>
          <a:xfrm>
            <a:off x="5231949" y="3710184"/>
            <a:ext cx="364425" cy="340126"/>
            <a:chOff x="8262989" y="4155164"/>
            <a:chExt cx="202300" cy="184329"/>
          </a:xfrm>
        </p:grpSpPr>
        <p:sp>
          <p:nvSpPr>
            <p:cNvPr id="53" name="Rectangle 52"/>
            <p:cNvSpPr/>
            <p:nvPr/>
          </p:nvSpPr>
          <p:spPr>
            <a:xfrm>
              <a:off x="8262989" y="4155164"/>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Right Triangle 53"/>
            <p:cNvSpPr/>
            <p:nvPr/>
          </p:nvSpPr>
          <p:spPr>
            <a:xfrm>
              <a:off x="8326430" y="4185960"/>
              <a:ext cx="75417" cy="106926"/>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57" name="Straight Arrow Connector 56"/>
          <p:cNvCxnSpPr/>
          <p:nvPr/>
        </p:nvCxnSpPr>
        <p:spPr>
          <a:xfrm>
            <a:off x="4157311" y="3864544"/>
            <a:ext cx="28911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786453" y="3863291"/>
            <a:ext cx="359215" cy="125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619101" y="2667623"/>
            <a:ext cx="2180" cy="101182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525886" y="3780599"/>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66" name="TextBox 65"/>
          <p:cNvSpPr txBox="1"/>
          <p:nvPr/>
        </p:nvSpPr>
        <p:spPr>
          <a:xfrm>
            <a:off x="3347007" y="68996"/>
            <a:ext cx="2691955" cy="461665"/>
          </a:xfrm>
          <a:prstGeom prst="rect">
            <a:avLst/>
          </a:prstGeom>
          <a:noFill/>
        </p:spPr>
        <p:txBody>
          <a:bodyPr wrap="none" rtlCol="0">
            <a:spAutoFit/>
          </a:bodyPr>
          <a:lstStyle/>
          <a:p>
            <a:r>
              <a:rPr lang="en-US" sz="2400" b="1" dirty="0"/>
              <a:t>Convolutional Filter</a:t>
            </a:r>
          </a:p>
        </p:txBody>
      </p:sp>
      <p:grpSp>
        <p:nvGrpSpPr>
          <p:cNvPr id="106" name="Group 105">
            <a:extLst>
              <a:ext uri="{FF2B5EF4-FFF2-40B4-BE49-F238E27FC236}">
                <a16:creationId xmlns:a16="http://schemas.microsoft.com/office/drawing/2014/main" id="{93D28C0F-400B-4EA6-B9C3-B5722A0EB41C}"/>
              </a:ext>
            </a:extLst>
          </p:cNvPr>
          <p:cNvGrpSpPr/>
          <p:nvPr/>
        </p:nvGrpSpPr>
        <p:grpSpPr>
          <a:xfrm>
            <a:off x="4317220" y="1100307"/>
            <a:ext cx="196478" cy="300108"/>
            <a:chOff x="10441619" y="1994516"/>
            <a:chExt cx="612558" cy="812306"/>
          </a:xfrm>
        </p:grpSpPr>
        <p:sp>
          <p:nvSpPr>
            <p:cNvPr id="118" name="Diamond 117">
              <a:extLst>
                <a:ext uri="{FF2B5EF4-FFF2-40B4-BE49-F238E27FC236}">
                  <a16:creationId xmlns:a16="http://schemas.microsoft.com/office/drawing/2014/main" id="{4CB3837F-541D-4577-AE3D-505742A6E58A}"/>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Diamond 118">
              <a:extLst>
                <a:ext uri="{FF2B5EF4-FFF2-40B4-BE49-F238E27FC236}">
                  <a16:creationId xmlns:a16="http://schemas.microsoft.com/office/drawing/2014/main" id="{28DE6932-06B8-45D4-9C33-E54BD2986E43}"/>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Oval 119">
              <a:extLst>
                <a:ext uri="{FF2B5EF4-FFF2-40B4-BE49-F238E27FC236}">
                  <a16:creationId xmlns:a16="http://schemas.microsoft.com/office/drawing/2014/main" id="{CEC36BF1-C4C5-480E-A0C9-950F5734C662}"/>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Oval 120">
              <a:extLst>
                <a:ext uri="{FF2B5EF4-FFF2-40B4-BE49-F238E27FC236}">
                  <a16:creationId xmlns:a16="http://schemas.microsoft.com/office/drawing/2014/main" id="{586DFD70-C12D-4382-B070-C1D1BE3B00F1}"/>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3" name="Rectangle 112">
            <a:extLst>
              <a:ext uri="{FF2B5EF4-FFF2-40B4-BE49-F238E27FC236}">
                <a16:creationId xmlns:a16="http://schemas.microsoft.com/office/drawing/2014/main" id="{CF769BAA-D486-4805-8C93-FD10A9C1F24A}"/>
              </a:ext>
            </a:extLst>
          </p:cNvPr>
          <p:cNvSpPr/>
          <p:nvPr/>
        </p:nvSpPr>
        <p:spPr>
          <a:xfrm>
            <a:off x="4092267" y="1206903"/>
            <a:ext cx="71188" cy="1049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Oval 113">
            <a:extLst>
              <a:ext uri="{FF2B5EF4-FFF2-40B4-BE49-F238E27FC236}">
                <a16:creationId xmlns:a16="http://schemas.microsoft.com/office/drawing/2014/main" id="{46980CF6-2C5B-4966-934A-1C5589A01F49}"/>
              </a:ext>
            </a:extLst>
          </p:cNvPr>
          <p:cNvSpPr/>
          <p:nvPr/>
        </p:nvSpPr>
        <p:spPr>
          <a:xfrm>
            <a:off x="4206167" y="1279060"/>
            <a:ext cx="93968" cy="1016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ight Triangle 116">
            <a:extLst>
              <a:ext uri="{FF2B5EF4-FFF2-40B4-BE49-F238E27FC236}">
                <a16:creationId xmlns:a16="http://schemas.microsoft.com/office/drawing/2014/main" id="{38F7BFD2-3FC6-4A31-8B9D-15C742AD0738}"/>
              </a:ext>
            </a:extLst>
          </p:cNvPr>
          <p:cNvSpPr/>
          <p:nvPr/>
        </p:nvSpPr>
        <p:spPr>
          <a:xfrm>
            <a:off x="4199048" y="1380736"/>
            <a:ext cx="76883" cy="1016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08" name="Group 107">
            <a:extLst>
              <a:ext uri="{FF2B5EF4-FFF2-40B4-BE49-F238E27FC236}">
                <a16:creationId xmlns:a16="http://schemas.microsoft.com/office/drawing/2014/main" id="{506CC7E1-2B42-4D39-BFA0-C891244C988C}"/>
              </a:ext>
            </a:extLst>
          </p:cNvPr>
          <p:cNvGrpSpPr/>
          <p:nvPr/>
        </p:nvGrpSpPr>
        <p:grpSpPr>
          <a:xfrm>
            <a:off x="4334053" y="1431574"/>
            <a:ext cx="214986" cy="237790"/>
            <a:chOff x="4545366" y="2078855"/>
            <a:chExt cx="670263" cy="643630"/>
          </a:xfrm>
        </p:grpSpPr>
        <p:sp>
          <p:nvSpPr>
            <p:cNvPr id="109" name="Rounded Rectangle 42">
              <a:extLst>
                <a:ext uri="{FF2B5EF4-FFF2-40B4-BE49-F238E27FC236}">
                  <a16:creationId xmlns:a16="http://schemas.microsoft.com/office/drawing/2014/main" id="{D376C8C5-91EE-4ECA-9E9F-2EFE231178B3}"/>
                </a:ext>
              </a:extLst>
            </p:cNvPr>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Isosceles Triangle 110">
              <a:extLst>
                <a:ext uri="{FF2B5EF4-FFF2-40B4-BE49-F238E27FC236}">
                  <a16:creationId xmlns:a16="http://schemas.microsoft.com/office/drawing/2014/main" id="{83023300-26F5-43B6-8C19-077620064C45}"/>
                </a:ext>
              </a:extLst>
            </p:cNvPr>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Oval 111">
              <a:extLst>
                <a:ext uri="{FF2B5EF4-FFF2-40B4-BE49-F238E27FC236}">
                  <a16:creationId xmlns:a16="http://schemas.microsoft.com/office/drawing/2014/main" id="{1E33325B-B58F-4F2C-B7EE-5C46FF9AACD6}"/>
                </a:ext>
              </a:extLst>
            </p:cNvPr>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3" name="Rounded Rectangle 36">
            <a:extLst>
              <a:ext uri="{FF2B5EF4-FFF2-40B4-BE49-F238E27FC236}">
                <a16:creationId xmlns:a16="http://schemas.microsoft.com/office/drawing/2014/main" id="{4DF3D9C0-C153-4E17-ADDA-AB8DF4CAA927}"/>
              </a:ext>
            </a:extLst>
          </p:cNvPr>
          <p:cNvSpPr/>
          <p:nvPr/>
        </p:nvSpPr>
        <p:spPr>
          <a:xfrm>
            <a:off x="4780875" y="1747560"/>
            <a:ext cx="119275" cy="10026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Isosceles Triangle 103">
            <a:extLst>
              <a:ext uri="{FF2B5EF4-FFF2-40B4-BE49-F238E27FC236}">
                <a16:creationId xmlns:a16="http://schemas.microsoft.com/office/drawing/2014/main" id="{F9FDE535-CB18-4459-87EA-7758F8643B83}"/>
              </a:ext>
            </a:extLst>
          </p:cNvPr>
          <p:cNvSpPr/>
          <p:nvPr/>
        </p:nvSpPr>
        <p:spPr>
          <a:xfrm>
            <a:off x="4800753" y="1881779"/>
            <a:ext cx="79517" cy="10026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Oval 104">
            <a:extLst>
              <a:ext uri="{FF2B5EF4-FFF2-40B4-BE49-F238E27FC236}">
                <a16:creationId xmlns:a16="http://schemas.microsoft.com/office/drawing/2014/main" id="{408C0F00-D604-437B-9870-B2D7061F0C1B}"/>
              </a:ext>
            </a:extLst>
          </p:cNvPr>
          <p:cNvSpPr/>
          <p:nvPr/>
        </p:nvSpPr>
        <p:spPr>
          <a:xfrm>
            <a:off x="4910853" y="1847820"/>
            <a:ext cx="100925" cy="1002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Diamond 99">
            <a:extLst>
              <a:ext uri="{FF2B5EF4-FFF2-40B4-BE49-F238E27FC236}">
                <a16:creationId xmlns:a16="http://schemas.microsoft.com/office/drawing/2014/main" id="{52F98B93-FC7B-4D7C-8781-6C2450E40BE0}"/>
              </a:ext>
            </a:extLst>
          </p:cNvPr>
          <p:cNvSpPr/>
          <p:nvPr/>
        </p:nvSpPr>
        <p:spPr>
          <a:xfrm>
            <a:off x="4651390" y="1846173"/>
            <a:ext cx="97867" cy="100259"/>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ight Triangle 100">
            <a:extLst>
              <a:ext uri="{FF2B5EF4-FFF2-40B4-BE49-F238E27FC236}">
                <a16:creationId xmlns:a16="http://schemas.microsoft.com/office/drawing/2014/main" id="{08481E8C-507D-4EE2-9AB0-87714FCE00F7}"/>
              </a:ext>
            </a:extLst>
          </p:cNvPr>
          <p:cNvSpPr/>
          <p:nvPr/>
        </p:nvSpPr>
        <p:spPr>
          <a:xfrm>
            <a:off x="4674327" y="1980392"/>
            <a:ext cx="82575" cy="100259"/>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Hexagon 101">
            <a:extLst>
              <a:ext uri="{FF2B5EF4-FFF2-40B4-BE49-F238E27FC236}">
                <a16:creationId xmlns:a16="http://schemas.microsoft.com/office/drawing/2014/main" id="{F2FC9BA8-BEB7-4FB1-9195-B4DD7EFABD93}"/>
              </a:ext>
            </a:extLst>
          </p:cNvPr>
          <p:cNvSpPr/>
          <p:nvPr/>
        </p:nvSpPr>
        <p:spPr>
          <a:xfrm>
            <a:off x="4660565" y="2114611"/>
            <a:ext cx="88692" cy="100259"/>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ounded Rectangle 27">
            <a:extLst>
              <a:ext uri="{FF2B5EF4-FFF2-40B4-BE49-F238E27FC236}">
                <a16:creationId xmlns:a16="http://schemas.microsoft.com/office/drawing/2014/main" id="{D208E310-10DA-43BD-BB75-7B222E011EE7}"/>
              </a:ext>
            </a:extLst>
          </p:cNvPr>
          <p:cNvSpPr/>
          <p:nvPr/>
        </p:nvSpPr>
        <p:spPr>
          <a:xfrm>
            <a:off x="4060621" y="1960087"/>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ounded Rectangle 28">
            <a:extLst>
              <a:ext uri="{FF2B5EF4-FFF2-40B4-BE49-F238E27FC236}">
                <a16:creationId xmlns:a16="http://schemas.microsoft.com/office/drawing/2014/main" id="{189F4FD7-4390-47E0-A460-A5F5E501F81F}"/>
              </a:ext>
            </a:extLst>
          </p:cNvPr>
          <p:cNvSpPr/>
          <p:nvPr/>
        </p:nvSpPr>
        <p:spPr>
          <a:xfrm>
            <a:off x="4124118" y="2081668"/>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ounded Rectangle 29">
            <a:extLst>
              <a:ext uri="{FF2B5EF4-FFF2-40B4-BE49-F238E27FC236}">
                <a16:creationId xmlns:a16="http://schemas.microsoft.com/office/drawing/2014/main" id="{E50D7D94-E45C-47FF-91BB-770D46EF1CB4}"/>
              </a:ext>
            </a:extLst>
          </p:cNvPr>
          <p:cNvSpPr/>
          <p:nvPr/>
        </p:nvSpPr>
        <p:spPr>
          <a:xfrm>
            <a:off x="4262623" y="2085171"/>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6" name="Rounded Rectangle 30">
            <a:extLst>
              <a:ext uri="{FF2B5EF4-FFF2-40B4-BE49-F238E27FC236}">
                <a16:creationId xmlns:a16="http://schemas.microsoft.com/office/drawing/2014/main" id="{E86CD319-88E6-431A-857C-095F25BB56AB}"/>
              </a:ext>
            </a:extLst>
          </p:cNvPr>
          <p:cNvSpPr/>
          <p:nvPr/>
        </p:nvSpPr>
        <p:spPr>
          <a:xfrm>
            <a:off x="4297600" y="1960087"/>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Diamond 88">
            <a:extLst>
              <a:ext uri="{FF2B5EF4-FFF2-40B4-BE49-F238E27FC236}">
                <a16:creationId xmlns:a16="http://schemas.microsoft.com/office/drawing/2014/main" id="{E2BBCE1E-E193-4ABF-AA9C-1E847DE5F4E1}"/>
              </a:ext>
            </a:extLst>
          </p:cNvPr>
          <p:cNvSpPr/>
          <p:nvPr/>
        </p:nvSpPr>
        <p:spPr>
          <a:xfrm>
            <a:off x="3984904" y="2186326"/>
            <a:ext cx="94897" cy="93062"/>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Diamond 89">
            <a:extLst>
              <a:ext uri="{FF2B5EF4-FFF2-40B4-BE49-F238E27FC236}">
                <a16:creationId xmlns:a16="http://schemas.microsoft.com/office/drawing/2014/main" id="{A9E5FB44-923A-4D80-BF0D-C1E711A20BF3}"/>
              </a:ext>
            </a:extLst>
          </p:cNvPr>
          <p:cNvSpPr/>
          <p:nvPr/>
        </p:nvSpPr>
        <p:spPr>
          <a:xfrm>
            <a:off x="3984904" y="2295899"/>
            <a:ext cx="94897" cy="93062"/>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Oval 90">
            <a:extLst>
              <a:ext uri="{FF2B5EF4-FFF2-40B4-BE49-F238E27FC236}">
                <a16:creationId xmlns:a16="http://schemas.microsoft.com/office/drawing/2014/main" id="{67B8E0B2-4F41-4358-8C7F-743395493B6C}"/>
              </a:ext>
            </a:extLst>
          </p:cNvPr>
          <p:cNvSpPr/>
          <p:nvPr/>
        </p:nvSpPr>
        <p:spPr>
          <a:xfrm>
            <a:off x="4090179" y="2239440"/>
            <a:ext cx="97862" cy="930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Oval 91">
            <a:extLst>
              <a:ext uri="{FF2B5EF4-FFF2-40B4-BE49-F238E27FC236}">
                <a16:creationId xmlns:a16="http://schemas.microsoft.com/office/drawing/2014/main" id="{ECE3C82D-DA02-47FE-B6C7-1EB5ADD00D23}"/>
              </a:ext>
            </a:extLst>
          </p:cNvPr>
          <p:cNvSpPr/>
          <p:nvPr/>
        </p:nvSpPr>
        <p:spPr>
          <a:xfrm>
            <a:off x="4091662" y="2367947"/>
            <a:ext cx="97862" cy="930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Hexagon 85">
            <a:extLst>
              <a:ext uri="{FF2B5EF4-FFF2-40B4-BE49-F238E27FC236}">
                <a16:creationId xmlns:a16="http://schemas.microsoft.com/office/drawing/2014/main" id="{743FA22A-28EB-4821-85C4-2B7D2219EB21}"/>
              </a:ext>
            </a:extLst>
          </p:cNvPr>
          <p:cNvSpPr/>
          <p:nvPr/>
        </p:nvSpPr>
        <p:spPr>
          <a:xfrm>
            <a:off x="4293664" y="2228935"/>
            <a:ext cx="86000" cy="93062"/>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87" name="Picture 86">
            <a:extLst>
              <a:ext uri="{FF2B5EF4-FFF2-40B4-BE49-F238E27FC236}">
                <a16:creationId xmlns:a16="http://schemas.microsoft.com/office/drawing/2014/main" id="{752CF2E1-E923-4A21-8D72-7DD4088620D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63353" y="2330252"/>
            <a:ext cx="93679" cy="96893"/>
          </a:xfrm>
          <a:prstGeom prst="rect">
            <a:avLst/>
          </a:prstGeom>
          <a:ln>
            <a:noFill/>
          </a:ln>
        </p:spPr>
      </p:pic>
      <p:sp>
        <p:nvSpPr>
          <p:cNvPr id="88" name="Diamond 87">
            <a:extLst>
              <a:ext uri="{FF2B5EF4-FFF2-40B4-BE49-F238E27FC236}">
                <a16:creationId xmlns:a16="http://schemas.microsoft.com/office/drawing/2014/main" id="{48A63DA7-C95F-4A54-A15C-CE9743EDDD39}"/>
              </a:ext>
            </a:extLst>
          </p:cNvPr>
          <p:cNvSpPr/>
          <p:nvPr/>
        </p:nvSpPr>
        <p:spPr>
          <a:xfrm>
            <a:off x="4426501" y="2422564"/>
            <a:ext cx="94897" cy="93062"/>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3" name="Group 72">
            <a:extLst>
              <a:ext uri="{FF2B5EF4-FFF2-40B4-BE49-F238E27FC236}">
                <a16:creationId xmlns:a16="http://schemas.microsoft.com/office/drawing/2014/main" id="{9820A229-0899-4B5E-986D-7C40F62C996A}"/>
              </a:ext>
            </a:extLst>
          </p:cNvPr>
          <p:cNvGrpSpPr/>
          <p:nvPr/>
        </p:nvGrpSpPr>
        <p:grpSpPr>
          <a:xfrm>
            <a:off x="4900149" y="1078535"/>
            <a:ext cx="178420" cy="257908"/>
            <a:chOff x="10441619" y="1994516"/>
            <a:chExt cx="612558" cy="812306"/>
          </a:xfrm>
        </p:grpSpPr>
        <p:sp>
          <p:nvSpPr>
            <p:cNvPr id="79" name="Diamond 78">
              <a:extLst>
                <a:ext uri="{FF2B5EF4-FFF2-40B4-BE49-F238E27FC236}">
                  <a16:creationId xmlns:a16="http://schemas.microsoft.com/office/drawing/2014/main" id="{B05A4649-1CD9-4616-9F3B-5CAD311A37B1}"/>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Diamond 79">
              <a:extLst>
                <a:ext uri="{FF2B5EF4-FFF2-40B4-BE49-F238E27FC236}">
                  <a16:creationId xmlns:a16="http://schemas.microsoft.com/office/drawing/2014/main" id="{9633D791-BA5F-4027-8B2F-B3A2E20A3901}"/>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Oval 80">
              <a:extLst>
                <a:ext uri="{FF2B5EF4-FFF2-40B4-BE49-F238E27FC236}">
                  <a16:creationId xmlns:a16="http://schemas.microsoft.com/office/drawing/2014/main" id="{2ED37D5C-1FE3-4235-A378-3E5F8451AE88}"/>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Oval 81">
              <a:extLst>
                <a:ext uri="{FF2B5EF4-FFF2-40B4-BE49-F238E27FC236}">
                  <a16:creationId xmlns:a16="http://schemas.microsoft.com/office/drawing/2014/main" id="{F2542F70-6697-46B8-B27F-62002CEE0997}"/>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4" name="Group 73">
            <a:extLst>
              <a:ext uri="{FF2B5EF4-FFF2-40B4-BE49-F238E27FC236}">
                <a16:creationId xmlns:a16="http://schemas.microsoft.com/office/drawing/2014/main" id="{236F1503-EACA-4DF9-96D9-3D56E71EB6A1}"/>
              </a:ext>
            </a:extLst>
          </p:cNvPr>
          <p:cNvGrpSpPr/>
          <p:nvPr/>
        </p:nvGrpSpPr>
        <p:grpSpPr>
          <a:xfrm>
            <a:off x="5102790" y="1255324"/>
            <a:ext cx="178420" cy="257908"/>
            <a:chOff x="10441619" y="1994516"/>
            <a:chExt cx="612558" cy="812306"/>
          </a:xfrm>
        </p:grpSpPr>
        <p:sp>
          <p:nvSpPr>
            <p:cNvPr id="75" name="Diamond 74">
              <a:extLst>
                <a:ext uri="{FF2B5EF4-FFF2-40B4-BE49-F238E27FC236}">
                  <a16:creationId xmlns:a16="http://schemas.microsoft.com/office/drawing/2014/main" id="{0A791035-9399-4665-9529-B9B4070B8267}"/>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Diamond 75">
              <a:extLst>
                <a:ext uri="{FF2B5EF4-FFF2-40B4-BE49-F238E27FC236}">
                  <a16:creationId xmlns:a16="http://schemas.microsoft.com/office/drawing/2014/main" id="{9336461B-CD02-43D6-8E0C-1360C0B770AA}"/>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Oval 76">
              <a:extLst>
                <a:ext uri="{FF2B5EF4-FFF2-40B4-BE49-F238E27FC236}">
                  <a16:creationId xmlns:a16="http://schemas.microsoft.com/office/drawing/2014/main" id="{6AF633E8-B6FE-47F1-8143-B054DFF2191B}"/>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Oval 77">
              <a:extLst>
                <a:ext uri="{FF2B5EF4-FFF2-40B4-BE49-F238E27FC236}">
                  <a16:creationId xmlns:a16="http://schemas.microsoft.com/office/drawing/2014/main" id="{D2F436F2-B97B-4C75-B6E2-82FEA2EAC5A1}"/>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61" name="Straight Connector 60">
            <a:extLst>
              <a:ext uri="{FF2B5EF4-FFF2-40B4-BE49-F238E27FC236}">
                <a16:creationId xmlns:a16="http://schemas.microsoft.com/office/drawing/2014/main" id="{79BD0C38-92E2-4A46-8F53-FD31B5991CED}"/>
              </a:ext>
            </a:extLst>
          </p:cNvPr>
          <p:cNvCxnSpPr>
            <a:cxnSpLocks/>
          </p:cNvCxnSpPr>
          <p:nvPr/>
        </p:nvCxnSpPr>
        <p:spPr>
          <a:xfrm>
            <a:off x="395501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1CC272D-9F1F-4CD5-8837-F80E365BF2DF}"/>
              </a:ext>
            </a:extLst>
          </p:cNvPr>
          <p:cNvCxnSpPr>
            <a:cxnSpLocks/>
          </p:cNvCxnSpPr>
          <p:nvPr/>
        </p:nvCxnSpPr>
        <p:spPr>
          <a:xfrm>
            <a:off x="400180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D09B7AB5-5E72-4D7B-8FEB-3E2D9F1D4317}"/>
              </a:ext>
            </a:extLst>
          </p:cNvPr>
          <p:cNvCxnSpPr>
            <a:cxnSpLocks/>
          </p:cNvCxnSpPr>
          <p:nvPr/>
        </p:nvCxnSpPr>
        <p:spPr>
          <a:xfrm>
            <a:off x="404858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67F7844-AB9D-4A66-B334-2B4E0937C32F}"/>
              </a:ext>
            </a:extLst>
          </p:cNvPr>
          <p:cNvCxnSpPr>
            <a:cxnSpLocks/>
          </p:cNvCxnSpPr>
          <p:nvPr/>
        </p:nvCxnSpPr>
        <p:spPr>
          <a:xfrm>
            <a:off x="409537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AB071D14-077A-4679-AB17-A73086D479B9}"/>
              </a:ext>
            </a:extLst>
          </p:cNvPr>
          <p:cNvCxnSpPr>
            <a:cxnSpLocks/>
          </p:cNvCxnSpPr>
          <p:nvPr/>
        </p:nvCxnSpPr>
        <p:spPr>
          <a:xfrm>
            <a:off x="414215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AC50AE33-BF0D-4911-BAF4-AB1A0E0E4983}"/>
              </a:ext>
            </a:extLst>
          </p:cNvPr>
          <p:cNvCxnSpPr>
            <a:cxnSpLocks/>
          </p:cNvCxnSpPr>
          <p:nvPr/>
        </p:nvCxnSpPr>
        <p:spPr>
          <a:xfrm>
            <a:off x="418894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B4020F7E-4773-4D2F-A4DE-6F25E26378A6}"/>
              </a:ext>
            </a:extLst>
          </p:cNvPr>
          <p:cNvCxnSpPr>
            <a:cxnSpLocks/>
          </p:cNvCxnSpPr>
          <p:nvPr/>
        </p:nvCxnSpPr>
        <p:spPr>
          <a:xfrm>
            <a:off x="423572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F200D6B8-49BE-4D3B-B183-8EF7BB328544}"/>
              </a:ext>
            </a:extLst>
          </p:cNvPr>
          <p:cNvCxnSpPr>
            <a:cxnSpLocks/>
          </p:cNvCxnSpPr>
          <p:nvPr/>
        </p:nvCxnSpPr>
        <p:spPr>
          <a:xfrm>
            <a:off x="428251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DC58EA3-43C5-41CA-B1B0-800FC5BB6FEE}"/>
              </a:ext>
            </a:extLst>
          </p:cNvPr>
          <p:cNvCxnSpPr>
            <a:cxnSpLocks/>
          </p:cNvCxnSpPr>
          <p:nvPr/>
        </p:nvCxnSpPr>
        <p:spPr>
          <a:xfrm>
            <a:off x="432929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7455B94-7D6E-4157-A982-5A9297B6F6C6}"/>
              </a:ext>
            </a:extLst>
          </p:cNvPr>
          <p:cNvCxnSpPr>
            <a:cxnSpLocks/>
          </p:cNvCxnSpPr>
          <p:nvPr/>
        </p:nvCxnSpPr>
        <p:spPr>
          <a:xfrm>
            <a:off x="437608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2D0E553-EA92-4E52-BF04-57DDBFF8ADC4}"/>
              </a:ext>
            </a:extLst>
          </p:cNvPr>
          <p:cNvCxnSpPr>
            <a:cxnSpLocks/>
          </p:cNvCxnSpPr>
          <p:nvPr/>
        </p:nvCxnSpPr>
        <p:spPr>
          <a:xfrm>
            <a:off x="442286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30F73B5F-2483-4581-BB91-0EC987C75807}"/>
              </a:ext>
            </a:extLst>
          </p:cNvPr>
          <p:cNvCxnSpPr>
            <a:cxnSpLocks/>
          </p:cNvCxnSpPr>
          <p:nvPr/>
        </p:nvCxnSpPr>
        <p:spPr>
          <a:xfrm>
            <a:off x="446965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E836D558-010D-4B03-B56F-31EC59344B26}"/>
              </a:ext>
            </a:extLst>
          </p:cNvPr>
          <p:cNvCxnSpPr>
            <a:cxnSpLocks/>
          </p:cNvCxnSpPr>
          <p:nvPr/>
        </p:nvCxnSpPr>
        <p:spPr>
          <a:xfrm>
            <a:off x="451643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1BBEA75-2A9C-43B2-8A6E-DEEB2DC54300}"/>
              </a:ext>
            </a:extLst>
          </p:cNvPr>
          <p:cNvCxnSpPr>
            <a:cxnSpLocks/>
          </p:cNvCxnSpPr>
          <p:nvPr/>
        </p:nvCxnSpPr>
        <p:spPr>
          <a:xfrm>
            <a:off x="456322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D6CB9DF-9E40-4B7B-B8C6-4E2E161438C2}"/>
              </a:ext>
            </a:extLst>
          </p:cNvPr>
          <p:cNvCxnSpPr>
            <a:cxnSpLocks/>
          </p:cNvCxnSpPr>
          <p:nvPr/>
        </p:nvCxnSpPr>
        <p:spPr>
          <a:xfrm>
            <a:off x="461000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BBC3CFA-1A3E-4883-9D4D-2D1A786D808D}"/>
              </a:ext>
            </a:extLst>
          </p:cNvPr>
          <p:cNvCxnSpPr>
            <a:cxnSpLocks/>
          </p:cNvCxnSpPr>
          <p:nvPr/>
        </p:nvCxnSpPr>
        <p:spPr>
          <a:xfrm>
            <a:off x="465679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AEFAF3F-E536-4F38-A1C2-FF1E499DF0F0}"/>
              </a:ext>
            </a:extLst>
          </p:cNvPr>
          <p:cNvCxnSpPr>
            <a:cxnSpLocks/>
          </p:cNvCxnSpPr>
          <p:nvPr/>
        </p:nvCxnSpPr>
        <p:spPr>
          <a:xfrm>
            <a:off x="470357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E224F040-951B-47EE-871C-21096D1C72B4}"/>
              </a:ext>
            </a:extLst>
          </p:cNvPr>
          <p:cNvCxnSpPr>
            <a:cxnSpLocks/>
          </p:cNvCxnSpPr>
          <p:nvPr/>
        </p:nvCxnSpPr>
        <p:spPr>
          <a:xfrm>
            <a:off x="475036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E626DD05-C578-41E7-83CF-E7A4418C68BE}"/>
              </a:ext>
            </a:extLst>
          </p:cNvPr>
          <p:cNvCxnSpPr>
            <a:cxnSpLocks/>
          </p:cNvCxnSpPr>
          <p:nvPr/>
        </p:nvCxnSpPr>
        <p:spPr>
          <a:xfrm>
            <a:off x="479714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2361FB3-8022-4B32-9C39-DF1A1D18C805}"/>
              </a:ext>
            </a:extLst>
          </p:cNvPr>
          <p:cNvCxnSpPr>
            <a:cxnSpLocks/>
          </p:cNvCxnSpPr>
          <p:nvPr/>
        </p:nvCxnSpPr>
        <p:spPr>
          <a:xfrm>
            <a:off x="484393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B997B39C-FBF5-4B88-9E36-17B0C6BBECDE}"/>
              </a:ext>
            </a:extLst>
          </p:cNvPr>
          <p:cNvCxnSpPr>
            <a:cxnSpLocks/>
          </p:cNvCxnSpPr>
          <p:nvPr/>
        </p:nvCxnSpPr>
        <p:spPr>
          <a:xfrm>
            <a:off x="489071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0F91F2A-9A1A-44A0-847E-0BCD4B664129}"/>
              </a:ext>
            </a:extLst>
          </p:cNvPr>
          <p:cNvCxnSpPr>
            <a:cxnSpLocks/>
          </p:cNvCxnSpPr>
          <p:nvPr/>
        </p:nvCxnSpPr>
        <p:spPr>
          <a:xfrm>
            <a:off x="493750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610C067-1EEA-41C0-BFF2-8F1FE3EEBE46}"/>
              </a:ext>
            </a:extLst>
          </p:cNvPr>
          <p:cNvCxnSpPr>
            <a:cxnSpLocks/>
          </p:cNvCxnSpPr>
          <p:nvPr/>
        </p:nvCxnSpPr>
        <p:spPr>
          <a:xfrm>
            <a:off x="498428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B99A6DAF-5F04-4D86-B826-2F73F90B3A9E}"/>
              </a:ext>
            </a:extLst>
          </p:cNvPr>
          <p:cNvCxnSpPr>
            <a:cxnSpLocks/>
          </p:cNvCxnSpPr>
          <p:nvPr/>
        </p:nvCxnSpPr>
        <p:spPr>
          <a:xfrm>
            <a:off x="503107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7FCD6CA4-7C63-44CF-B6E9-0102FD691CAA}"/>
              </a:ext>
            </a:extLst>
          </p:cNvPr>
          <p:cNvCxnSpPr>
            <a:cxnSpLocks/>
          </p:cNvCxnSpPr>
          <p:nvPr/>
        </p:nvCxnSpPr>
        <p:spPr>
          <a:xfrm>
            <a:off x="507785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9896F5DB-D849-4EFB-BEE2-037A54BB7C80}"/>
              </a:ext>
            </a:extLst>
          </p:cNvPr>
          <p:cNvCxnSpPr>
            <a:cxnSpLocks/>
          </p:cNvCxnSpPr>
          <p:nvPr/>
        </p:nvCxnSpPr>
        <p:spPr>
          <a:xfrm>
            <a:off x="517142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7A18EE31-039A-40DB-95F6-86992154687E}"/>
              </a:ext>
            </a:extLst>
          </p:cNvPr>
          <p:cNvCxnSpPr>
            <a:cxnSpLocks/>
          </p:cNvCxnSpPr>
          <p:nvPr/>
        </p:nvCxnSpPr>
        <p:spPr>
          <a:xfrm>
            <a:off x="521821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E8C01F50-A3DB-42EE-A293-CC56C5C86BEC}"/>
              </a:ext>
            </a:extLst>
          </p:cNvPr>
          <p:cNvCxnSpPr>
            <a:cxnSpLocks/>
          </p:cNvCxnSpPr>
          <p:nvPr/>
        </p:nvCxnSpPr>
        <p:spPr>
          <a:xfrm>
            <a:off x="526499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B1C62F87-21BC-4D03-86EE-A9E66CBD8F5C}"/>
              </a:ext>
            </a:extLst>
          </p:cNvPr>
          <p:cNvCxnSpPr>
            <a:cxnSpLocks/>
          </p:cNvCxnSpPr>
          <p:nvPr/>
        </p:nvCxnSpPr>
        <p:spPr>
          <a:xfrm>
            <a:off x="5311770"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4092E5DA-FD34-4636-948F-D306EEB12F48}"/>
              </a:ext>
            </a:extLst>
          </p:cNvPr>
          <p:cNvCxnSpPr>
            <a:cxnSpLocks/>
          </p:cNvCxnSpPr>
          <p:nvPr/>
        </p:nvCxnSpPr>
        <p:spPr>
          <a:xfrm rot="5400000">
            <a:off x="4606593" y="1729476"/>
            <a:ext cx="0" cy="13990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48F89924-3AC6-4E48-9E52-745D4C9860D5}"/>
              </a:ext>
            </a:extLst>
          </p:cNvPr>
          <p:cNvCxnSpPr>
            <a:cxnSpLocks/>
          </p:cNvCxnSpPr>
          <p:nvPr/>
        </p:nvCxnSpPr>
        <p:spPr>
          <a:xfrm rot="5400000">
            <a:off x="4606593" y="1773392"/>
            <a:ext cx="0" cy="13990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0A51EC01-8741-4EB2-B25E-272A67F9129A}"/>
              </a:ext>
            </a:extLst>
          </p:cNvPr>
          <p:cNvCxnSpPr>
            <a:cxnSpLocks/>
          </p:cNvCxnSpPr>
          <p:nvPr/>
        </p:nvCxnSpPr>
        <p:spPr>
          <a:xfrm rot="5400000">
            <a:off x="4617068" y="1807565"/>
            <a:ext cx="0" cy="13990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8DF3876D-F3F2-4637-A9CA-9226AD9D6605}"/>
              </a:ext>
            </a:extLst>
          </p:cNvPr>
          <p:cNvSpPr/>
          <p:nvPr/>
        </p:nvSpPr>
        <p:spPr>
          <a:xfrm>
            <a:off x="3911757" y="1022807"/>
            <a:ext cx="1414690" cy="1517196"/>
          </a:xfrm>
          <a:prstGeom prst="rect">
            <a:avLst/>
          </a:prstGeom>
          <a:solidFill>
            <a:schemeClr val="accent1">
              <a:alpha val="9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Right Triangle 190">
            <a:extLst>
              <a:ext uri="{FF2B5EF4-FFF2-40B4-BE49-F238E27FC236}">
                <a16:creationId xmlns:a16="http://schemas.microsoft.com/office/drawing/2014/main" id="{869CF93C-E8B4-4775-B7F8-B4C42573300E}"/>
              </a:ext>
            </a:extLst>
          </p:cNvPr>
          <p:cNvSpPr/>
          <p:nvPr/>
        </p:nvSpPr>
        <p:spPr>
          <a:xfrm>
            <a:off x="4198097" y="1385428"/>
            <a:ext cx="82575" cy="100259"/>
          </a:xfrm>
          <a:prstGeom prst="r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ight Triangle 191">
            <a:extLst>
              <a:ext uri="{FF2B5EF4-FFF2-40B4-BE49-F238E27FC236}">
                <a16:creationId xmlns:a16="http://schemas.microsoft.com/office/drawing/2014/main" id="{150D4B55-A329-4BC9-B519-40D45FB4E7DD}"/>
              </a:ext>
            </a:extLst>
          </p:cNvPr>
          <p:cNvSpPr/>
          <p:nvPr/>
        </p:nvSpPr>
        <p:spPr>
          <a:xfrm>
            <a:off x="4666669" y="1980334"/>
            <a:ext cx="82575" cy="100259"/>
          </a:xfrm>
          <a:prstGeom prst="r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4" name="Audio 63">
            <a:hlinkClick r:id="" action="ppaction://media"/>
            <a:extLst>
              <a:ext uri="{FF2B5EF4-FFF2-40B4-BE49-F238E27FC236}">
                <a16:creationId xmlns:a16="http://schemas.microsoft.com/office/drawing/2014/main" id="{20D646E9-6583-6A46-B4B4-A2F296DE26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527703305"/>
      </p:ext>
    </p:extLst>
  </p:cSld>
  <p:clrMapOvr>
    <a:masterClrMapping/>
  </p:clrMapOvr>
  <mc:AlternateContent xmlns:mc="http://schemas.openxmlformats.org/markup-compatibility/2006">
    <mc:Choice xmlns:p14="http://schemas.microsoft.com/office/powerpoint/2010/main" Requires="p14">
      <p:transition spd="slow" p14:dur="2000" advTm="19124"/>
    </mc:Choice>
    <mc:Fallback>
      <p:transition spd="slow" advTm="19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502486" y="3055234"/>
            <a:ext cx="1414690" cy="1517196"/>
            <a:chOff x="302079" y="1763485"/>
            <a:chExt cx="3175907" cy="3510643"/>
          </a:xfrm>
        </p:grpSpPr>
        <p:sp>
          <p:nvSpPr>
            <p:cNvPr id="3" name="Rectangle 2"/>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 name="Group 3"/>
            <p:cNvGrpSpPr/>
            <p:nvPr/>
          </p:nvGrpSpPr>
          <p:grpSpPr>
            <a:xfrm>
              <a:off x="707317" y="1942812"/>
              <a:ext cx="1025429" cy="1316741"/>
              <a:chOff x="1136342" y="4037860"/>
              <a:chExt cx="1424079" cy="1540274"/>
            </a:xfrm>
          </p:grpSpPr>
          <p:grpSp>
            <p:nvGrpSpPr>
              <p:cNvPr id="40" name="Group 39"/>
              <p:cNvGrpSpPr/>
              <p:nvPr/>
            </p:nvGrpSpPr>
            <p:grpSpPr>
              <a:xfrm>
                <a:off x="1837678" y="4037860"/>
                <a:ext cx="612558" cy="812306"/>
                <a:chOff x="10441619" y="1994516"/>
                <a:chExt cx="612558" cy="812306"/>
              </a:xfrm>
            </p:grpSpPr>
            <p:sp>
              <p:nvSpPr>
                <p:cNvPr id="49" name="Diamond 4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Diamond 4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Oval 5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1" name="Group 40"/>
              <p:cNvGrpSpPr/>
              <p:nvPr/>
            </p:nvGrpSpPr>
            <p:grpSpPr>
              <a:xfrm>
                <a:off x="1136342" y="4326385"/>
                <a:ext cx="648070" cy="745723"/>
                <a:chOff x="1189608" y="2114366"/>
                <a:chExt cx="648070" cy="745723"/>
              </a:xfrm>
            </p:grpSpPr>
            <p:sp>
              <p:nvSpPr>
                <p:cNvPr id="46" name="Rectangle 45"/>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ight Triangle 47"/>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2" name="Group 41"/>
              <p:cNvGrpSpPr/>
              <p:nvPr/>
            </p:nvGrpSpPr>
            <p:grpSpPr>
              <a:xfrm>
                <a:off x="1890158" y="4934504"/>
                <a:ext cx="670263" cy="643630"/>
                <a:chOff x="4545366" y="2078855"/>
                <a:chExt cx="670263" cy="643630"/>
              </a:xfrm>
            </p:grpSpPr>
            <p:sp>
              <p:nvSpPr>
                <p:cNvPr id="43" name="Rounded Rectangle 42"/>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Isosceles Triangle 43"/>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5" name="Group 4"/>
            <p:cNvGrpSpPr/>
            <p:nvPr/>
          </p:nvGrpSpPr>
          <p:grpSpPr>
            <a:xfrm>
              <a:off x="1962519" y="3440492"/>
              <a:ext cx="809052" cy="1081309"/>
              <a:chOff x="2943232" y="5059698"/>
              <a:chExt cx="1046130" cy="1282740"/>
            </a:xfrm>
          </p:grpSpPr>
          <p:grpSp>
            <p:nvGrpSpPr>
              <p:cNvPr id="32" name="Group 31"/>
              <p:cNvGrpSpPr/>
              <p:nvPr/>
            </p:nvGrpSpPr>
            <p:grpSpPr>
              <a:xfrm>
                <a:off x="3319099" y="5059698"/>
                <a:ext cx="670263" cy="643630"/>
                <a:chOff x="4545366" y="2078855"/>
                <a:chExt cx="670263" cy="643630"/>
              </a:xfrm>
            </p:grpSpPr>
            <p:sp>
              <p:nvSpPr>
                <p:cNvPr id="37" name="Rounded Rectangle 3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Isosceles Triangle 3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 name="Group 32"/>
              <p:cNvGrpSpPr/>
              <p:nvPr/>
            </p:nvGrpSpPr>
            <p:grpSpPr>
              <a:xfrm>
                <a:off x="2943232" y="5330383"/>
                <a:ext cx="306279" cy="1012055"/>
                <a:chOff x="6019057" y="2043344"/>
                <a:chExt cx="306279" cy="1012055"/>
              </a:xfrm>
            </p:grpSpPr>
            <p:sp>
              <p:nvSpPr>
                <p:cNvPr id="34" name="Diamond 3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ight Triangle 3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Hexagon 3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 name="Group 5"/>
            <p:cNvGrpSpPr/>
            <p:nvPr/>
          </p:nvGrpSpPr>
          <p:grpSpPr>
            <a:xfrm>
              <a:off x="466292" y="3932258"/>
              <a:ext cx="1204402" cy="1285461"/>
              <a:chOff x="4815185" y="2925924"/>
              <a:chExt cx="1606069" cy="1642861"/>
            </a:xfrm>
          </p:grpSpPr>
          <p:grpSp>
            <p:nvGrpSpPr>
              <p:cNvPr id="18" name="Group 17"/>
              <p:cNvGrpSpPr/>
              <p:nvPr/>
            </p:nvGrpSpPr>
            <p:grpSpPr>
              <a:xfrm>
                <a:off x="5041855" y="2925924"/>
                <a:ext cx="1055657" cy="645110"/>
                <a:chOff x="8445270" y="1994516"/>
                <a:chExt cx="1055657" cy="645110"/>
              </a:xfrm>
            </p:grpSpPr>
            <p:sp>
              <p:nvSpPr>
                <p:cNvPr id="28" name="Rounded Rectangle 27"/>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ounded Rectangle 28"/>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ounded Rectangle 29"/>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ounded Rectangle 30"/>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p:cNvGrpSpPr/>
              <p:nvPr/>
            </p:nvGrpSpPr>
            <p:grpSpPr>
              <a:xfrm>
                <a:off x="4815185" y="3594965"/>
                <a:ext cx="612558" cy="812306"/>
                <a:chOff x="10441619" y="1994516"/>
                <a:chExt cx="612558" cy="812306"/>
              </a:xfrm>
            </p:grpSpPr>
            <p:sp>
              <p:nvSpPr>
                <p:cNvPr id="24" name="Diamond 2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Diamond 2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p:cNvGrpSpPr/>
              <p:nvPr/>
            </p:nvGrpSpPr>
            <p:grpSpPr>
              <a:xfrm>
                <a:off x="5739499" y="3720969"/>
                <a:ext cx="681755" cy="847816"/>
                <a:chOff x="2880803" y="2114366"/>
                <a:chExt cx="681755" cy="847816"/>
              </a:xfrm>
            </p:grpSpPr>
            <p:sp>
              <p:nvSpPr>
                <p:cNvPr id="21" name="Hexagon 2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3" name="Diamond 2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7" name="Group 6"/>
            <p:cNvGrpSpPr/>
            <p:nvPr/>
          </p:nvGrpSpPr>
          <p:grpSpPr>
            <a:xfrm>
              <a:off x="2520971" y="1892433"/>
              <a:ext cx="855460" cy="1005847"/>
              <a:chOff x="10060696" y="2495616"/>
              <a:chExt cx="1308273" cy="1369123"/>
            </a:xfrm>
          </p:grpSpPr>
          <p:grpSp>
            <p:nvGrpSpPr>
              <p:cNvPr id="8" name="Group 7"/>
              <p:cNvGrpSpPr/>
              <p:nvPr/>
            </p:nvGrpSpPr>
            <p:grpSpPr>
              <a:xfrm>
                <a:off x="10060696" y="2495616"/>
                <a:ext cx="612558" cy="812306"/>
                <a:chOff x="10441619" y="1994516"/>
                <a:chExt cx="612558" cy="812306"/>
              </a:xfrm>
            </p:grpSpPr>
            <p:sp>
              <p:nvSpPr>
                <p:cNvPr id="14" name="Diamond 1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p:cNvGrpSpPr/>
              <p:nvPr/>
            </p:nvGrpSpPr>
            <p:grpSpPr>
              <a:xfrm>
                <a:off x="10756411" y="3052433"/>
                <a:ext cx="612558" cy="812306"/>
                <a:chOff x="10441619" y="1994516"/>
                <a:chExt cx="612558" cy="812306"/>
              </a:xfrm>
            </p:grpSpPr>
            <p:sp>
              <p:nvSpPr>
                <p:cNvPr id="10" name="Diamond 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iamond 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53" name="Rectangle 52"/>
          <p:cNvSpPr/>
          <p:nvPr/>
        </p:nvSpPr>
        <p:spPr>
          <a:xfrm>
            <a:off x="5231949" y="3710184"/>
            <a:ext cx="364425" cy="340126"/>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7" name="Straight Arrow Connector 56"/>
          <p:cNvCxnSpPr/>
          <p:nvPr/>
        </p:nvCxnSpPr>
        <p:spPr>
          <a:xfrm>
            <a:off x="4157311" y="3864544"/>
            <a:ext cx="289118"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a:off x="4786453" y="3863291"/>
            <a:ext cx="359215" cy="125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flipV="1">
            <a:off x="4619101" y="2667623"/>
            <a:ext cx="2180" cy="1011824"/>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p:cNvSpPr/>
          <p:nvPr/>
        </p:nvSpPr>
        <p:spPr>
          <a:xfrm>
            <a:off x="4525886" y="3780599"/>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66" name="TextBox 65"/>
          <p:cNvSpPr txBox="1"/>
          <p:nvPr/>
        </p:nvSpPr>
        <p:spPr>
          <a:xfrm>
            <a:off x="3347007" y="68996"/>
            <a:ext cx="2691955" cy="461665"/>
          </a:xfrm>
          <a:prstGeom prst="rect">
            <a:avLst/>
          </a:prstGeom>
          <a:noFill/>
        </p:spPr>
        <p:txBody>
          <a:bodyPr wrap="none" rtlCol="0">
            <a:spAutoFit/>
          </a:bodyPr>
          <a:lstStyle/>
          <a:p>
            <a:r>
              <a:rPr lang="en-US" sz="2400" b="1" dirty="0"/>
              <a:t>Convolutional Filter</a:t>
            </a:r>
          </a:p>
        </p:txBody>
      </p:sp>
      <p:sp>
        <p:nvSpPr>
          <p:cNvPr id="137" name="Oval 136">
            <a:extLst>
              <a:ext uri="{FF2B5EF4-FFF2-40B4-BE49-F238E27FC236}">
                <a16:creationId xmlns:a16="http://schemas.microsoft.com/office/drawing/2014/main" id="{4288EF1A-EA10-4341-A1DD-7D7490C6EAFC}"/>
              </a:ext>
            </a:extLst>
          </p:cNvPr>
          <p:cNvSpPr/>
          <p:nvPr/>
        </p:nvSpPr>
        <p:spPr>
          <a:xfrm>
            <a:off x="5333481" y="3799733"/>
            <a:ext cx="165866" cy="157732"/>
          </a:xfrm>
          <a:prstGeom prst="ellipse">
            <a:avLst/>
          </a:prstGeom>
          <a:solidFill>
            <a:schemeClr val="tx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142" name="Straight Connector 141">
            <a:extLst>
              <a:ext uri="{FF2B5EF4-FFF2-40B4-BE49-F238E27FC236}">
                <a16:creationId xmlns:a16="http://schemas.microsoft.com/office/drawing/2014/main" id="{0CDC3C7A-67A9-47C4-925A-15A136F0A38F}"/>
              </a:ext>
            </a:extLst>
          </p:cNvPr>
          <p:cNvCxnSpPr>
            <a:cxnSpLocks/>
          </p:cNvCxnSpPr>
          <p:nvPr/>
        </p:nvCxnSpPr>
        <p:spPr>
          <a:xfrm>
            <a:off x="512464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3" name="Group 142">
            <a:extLst>
              <a:ext uri="{FF2B5EF4-FFF2-40B4-BE49-F238E27FC236}">
                <a16:creationId xmlns:a16="http://schemas.microsoft.com/office/drawing/2014/main" id="{0D81AD00-B1E9-42E4-AB55-405E1F7C6123}"/>
              </a:ext>
            </a:extLst>
          </p:cNvPr>
          <p:cNvGrpSpPr/>
          <p:nvPr/>
        </p:nvGrpSpPr>
        <p:grpSpPr>
          <a:xfrm rot="5400000">
            <a:off x="3933877" y="1010867"/>
            <a:ext cx="1356755" cy="1399033"/>
            <a:chOff x="5425754" y="1517097"/>
            <a:chExt cx="1809006" cy="2022928"/>
          </a:xfrm>
        </p:grpSpPr>
        <p:cxnSp>
          <p:nvCxnSpPr>
            <p:cNvPr id="144" name="Straight Connector 143">
              <a:extLst>
                <a:ext uri="{FF2B5EF4-FFF2-40B4-BE49-F238E27FC236}">
                  <a16:creationId xmlns:a16="http://schemas.microsoft.com/office/drawing/2014/main" id="{B41664D6-CB80-4D2C-AB06-9DF79FCE3D85}"/>
                </a:ext>
              </a:extLst>
            </p:cNvPr>
            <p:cNvCxnSpPr>
              <a:cxnSpLocks/>
            </p:cNvCxnSpPr>
            <p:nvPr/>
          </p:nvCxnSpPr>
          <p:spPr>
            <a:xfrm>
              <a:off x="54257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C72ECB9-9A8C-4188-A637-C77F1DBAD5A7}"/>
                </a:ext>
              </a:extLst>
            </p:cNvPr>
            <p:cNvCxnSpPr>
              <a:cxnSpLocks/>
            </p:cNvCxnSpPr>
            <p:nvPr/>
          </p:nvCxnSpPr>
          <p:spPr>
            <a:xfrm>
              <a:off x="54881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D77BE867-CD77-494B-AFDF-E5B0F808C0A1}"/>
                </a:ext>
              </a:extLst>
            </p:cNvPr>
            <p:cNvCxnSpPr>
              <a:cxnSpLocks/>
            </p:cNvCxnSpPr>
            <p:nvPr/>
          </p:nvCxnSpPr>
          <p:spPr>
            <a:xfrm>
              <a:off x="55505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3788DDD4-60C4-4CF7-A3B3-4515BA54D7D7}"/>
                </a:ext>
              </a:extLst>
            </p:cNvPr>
            <p:cNvCxnSpPr>
              <a:cxnSpLocks/>
            </p:cNvCxnSpPr>
            <p:nvPr/>
          </p:nvCxnSpPr>
          <p:spPr>
            <a:xfrm>
              <a:off x="56128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924CEC1-F5C1-4E6B-BF61-5EBE9BF0F6CA}"/>
                </a:ext>
              </a:extLst>
            </p:cNvPr>
            <p:cNvCxnSpPr>
              <a:cxnSpLocks/>
            </p:cNvCxnSpPr>
            <p:nvPr/>
          </p:nvCxnSpPr>
          <p:spPr>
            <a:xfrm>
              <a:off x="56752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ED6E87B-C84A-4189-AB0D-47164B45EE7F}"/>
                </a:ext>
              </a:extLst>
            </p:cNvPr>
            <p:cNvCxnSpPr>
              <a:cxnSpLocks/>
            </p:cNvCxnSpPr>
            <p:nvPr/>
          </p:nvCxnSpPr>
          <p:spPr>
            <a:xfrm>
              <a:off x="57376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9098BC6-1510-4CCB-B5CB-2104D6836100}"/>
                </a:ext>
              </a:extLst>
            </p:cNvPr>
            <p:cNvCxnSpPr>
              <a:cxnSpLocks/>
            </p:cNvCxnSpPr>
            <p:nvPr/>
          </p:nvCxnSpPr>
          <p:spPr>
            <a:xfrm>
              <a:off x="58000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5C8FD41F-377E-40FB-9DDC-FDEE805ECF2C}"/>
                </a:ext>
              </a:extLst>
            </p:cNvPr>
            <p:cNvCxnSpPr>
              <a:cxnSpLocks/>
            </p:cNvCxnSpPr>
            <p:nvPr/>
          </p:nvCxnSpPr>
          <p:spPr>
            <a:xfrm>
              <a:off x="58624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E94DCAF1-6891-496F-ADA1-56B61BE6171A}"/>
                </a:ext>
              </a:extLst>
            </p:cNvPr>
            <p:cNvCxnSpPr>
              <a:cxnSpLocks/>
            </p:cNvCxnSpPr>
            <p:nvPr/>
          </p:nvCxnSpPr>
          <p:spPr>
            <a:xfrm>
              <a:off x="59247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ECAF2AE-E45D-4F97-ACAB-430F7A405A0C}"/>
                </a:ext>
              </a:extLst>
            </p:cNvPr>
            <p:cNvCxnSpPr>
              <a:cxnSpLocks/>
            </p:cNvCxnSpPr>
            <p:nvPr/>
          </p:nvCxnSpPr>
          <p:spPr>
            <a:xfrm>
              <a:off x="59871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08F231D-90EF-4840-BA32-C2A20470927F}"/>
                </a:ext>
              </a:extLst>
            </p:cNvPr>
            <p:cNvCxnSpPr>
              <a:cxnSpLocks/>
            </p:cNvCxnSpPr>
            <p:nvPr/>
          </p:nvCxnSpPr>
          <p:spPr>
            <a:xfrm>
              <a:off x="60495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BFFD1AC-393C-4E6A-A31D-1294D3498A96}"/>
                </a:ext>
              </a:extLst>
            </p:cNvPr>
            <p:cNvCxnSpPr>
              <a:cxnSpLocks/>
            </p:cNvCxnSpPr>
            <p:nvPr/>
          </p:nvCxnSpPr>
          <p:spPr>
            <a:xfrm>
              <a:off x="61119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B5A2549E-F790-4FD7-BD26-6668747943A8}"/>
                </a:ext>
              </a:extLst>
            </p:cNvPr>
            <p:cNvCxnSpPr>
              <a:cxnSpLocks/>
            </p:cNvCxnSpPr>
            <p:nvPr/>
          </p:nvCxnSpPr>
          <p:spPr>
            <a:xfrm>
              <a:off x="61743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1845FA85-D5F1-41FC-BCF4-2DA5AC6E4A92}"/>
                </a:ext>
              </a:extLst>
            </p:cNvPr>
            <p:cNvCxnSpPr>
              <a:cxnSpLocks/>
            </p:cNvCxnSpPr>
            <p:nvPr/>
          </p:nvCxnSpPr>
          <p:spPr>
            <a:xfrm>
              <a:off x="62366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CA12EE16-4ABB-495D-85A0-351808A649A2}"/>
                </a:ext>
              </a:extLst>
            </p:cNvPr>
            <p:cNvCxnSpPr>
              <a:cxnSpLocks/>
            </p:cNvCxnSpPr>
            <p:nvPr/>
          </p:nvCxnSpPr>
          <p:spPr>
            <a:xfrm>
              <a:off x="62990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B2AFD5A2-24B3-4189-8B25-773884936235}"/>
                </a:ext>
              </a:extLst>
            </p:cNvPr>
            <p:cNvCxnSpPr>
              <a:cxnSpLocks/>
            </p:cNvCxnSpPr>
            <p:nvPr/>
          </p:nvCxnSpPr>
          <p:spPr>
            <a:xfrm>
              <a:off x="63614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AE70F6CE-F805-4C01-8199-B96D1BC15B6A}"/>
                </a:ext>
              </a:extLst>
            </p:cNvPr>
            <p:cNvCxnSpPr>
              <a:cxnSpLocks/>
            </p:cNvCxnSpPr>
            <p:nvPr/>
          </p:nvCxnSpPr>
          <p:spPr>
            <a:xfrm>
              <a:off x="64238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4F6D950-48AA-482A-B87A-4456BAE5C82A}"/>
                </a:ext>
              </a:extLst>
            </p:cNvPr>
            <p:cNvCxnSpPr>
              <a:cxnSpLocks/>
            </p:cNvCxnSpPr>
            <p:nvPr/>
          </p:nvCxnSpPr>
          <p:spPr>
            <a:xfrm>
              <a:off x="64862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3B0B8397-9F3D-4BAC-B303-4BC699CCB49F}"/>
                </a:ext>
              </a:extLst>
            </p:cNvPr>
            <p:cNvCxnSpPr>
              <a:cxnSpLocks/>
            </p:cNvCxnSpPr>
            <p:nvPr/>
          </p:nvCxnSpPr>
          <p:spPr>
            <a:xfrm>
              <a:off x="65485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B68DCD73-C4F7-4460-84EC-087D160698C0}"/>
                </a:ext>
              </a:extLst>
            </p:cNvPr>
            <p:cNvCxnSpPr>
              <a:cxnSpLocks/>
            </p:cNvCxnSpPr>
            <p:nvPr/>
          </p:nvCxnSpPr>
          <p:spPr>
            <a:xfrm>
              <a:off x="66109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73D8D313-7211-41B1-B286-C70AF28FD760}"/>
                </a:ext>
              </a:extLst>
            </p:cNvPr>
            <p:cNvCxnSpPr>
              <a:cxnSpLocks/>
            </p:cNvCxnSpPr>
            <p:nvPr/>
          </p:nvCxnSpPr>
          <p:spPr>
            <a:xfrm>
              <a:off x="66733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AE182AD5-529E-49EF-9D1F-298E5632875E}"/>
                </a:ext>
              </a:extLst>
            </p:cNvPr>
            <p:cNvCxnSpPr>
              <a:cxnSpLocks/>
            </p:cNvCxnSpPr>
            <p:nvPr/>
          </p:nvCxnSpPr>
          <p:spPr>
            <a:xfrm>
              <a:off x="67357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6F6E238-FF28-4459-B57D-F6A0C2624BA0}"/>
                </a:ext>
              </a:extLst>
            </p:cNvPr>
            <p:cNvCxnSpPr>
              <a:cxnSpLocks/>
            </p:cNvCxnSpPr>
            <p:nvPr/>
          </p:nvCxnSpPr>
          <p:spPr>
            <a:xfrm>
              <a:off x="67981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73A93C65-B63A-4F2A-9316-417CEB704FE9}"/>
                </a:ext>
              </a:extLst>
            </p:cNvPr>
            <p:cNvCxnSpPr>
              <a:cxnSpLocks/>
            </p:cNvCxnSpPr>
            <p:nvPr/>
          </p:nvCxnSpPr>
          <p:spPr>
            <a:xfrm>
              <a:off x="68604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241C6E29-4704-4EAC-978C-E748EBE8EC39}"/>
                </a:ext>
              </a:extLst>
            </p:cNvPr>
            <p:cNvCxnSpPr>
              <a:cxnSpLocks/>
            </p:cNvCxnSpPr>
            <p:nvPr/>
          </p:nvCxnSpPr>
          <p:spPr>
            <a:xfrm>
              <a:off x="692287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29699388-8AF7-4B4B-ADE9-D924154E9B26}"/>
                </a:ext>
              </a:extLst>
            </p:cNvPr>
            <p:cNvCxnSpPr>
              <a:cxnSpLocks/>
            </p:cNvCxnSpPr>
            <p:nvPr/>
          </p:nvCxnSpPr>
          <p:spPr>
            <a:xfrm>
              <a:off x="698525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6B4E12C-9B24-4470-9D22-CE1F42C5B183}"/>
                </a:ext>
              </a:extLst>
            </p:cNvPr>
            <p:cNvCxnSpPr>
              <a:cxnSpLocks/>
            </p:cNvCxnSpPr>
            <p:nvPr/>
          </p:nvCxnSpPr>
          <p:spPr>
            <a:xfrm>
              <a:off x="704763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F5D5E1F7-3BAB-49C3-B244-0E35582AE1E4}"/>
                </a:ext>
              </a:extLst>
            </p:cNvPr>
            <p:cNvCxnSpPr>
              <a:cxnSpLocks/>
            </p:cNvCxnSpPr>
            <p:nvPr/>
          </p:nvCxnSpPr>
          <p:spPr>
            <a:xfrm>
              <a:off x="711001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B487BA23-C4E6-4D6B-86B5-A5E376D5958C}"/>
                </a:ext>
              </a:extLst>
            </p:cNvPr>
            <p:cNvCxnSpPr>
              <a:cxnSpLocks/>
            </p:cNvCxnSpPr>
            <p:nvPr/>
          </p:nvCxnSpPr>
          <p:spPr>
            <a:xfrm>
              <a:off x="7172394"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1E1F2AD-EFFB-45B1-8E3C-DBB517FD7FB8}"/>
                </a:ext>
              </a:extLst>
            </p:cNvPr>
            <p:cNvCxnSpPr>
              <a:cxnSpLocks/>
            </p:cNvCxnSpPr>
            <p:nvPr/>
          </p:nvCxnSpPr>
          <p:spPr>
            <a:xfrm>
              <a:off x="7234760" y="1517097"/>
              <a:ext cx="0" cy="20229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D4D27386-CD13-4281-BD40-175B0B6EA4E0}"/>
              </a:ext>
            </a:extLst>
          </p:cNvPr>
          <p:cNvGrpSpPr/>
          <p:nvPr/>
        </p:nvGrpSpPr>
        <p:grpSpPr>
          <a:xfrm>
            <a:off x="4317220" y="1100307"/>
            <a:ext cx="196478" cy="300108"/>
            <a:chOff x="10441619" y="1994516"/>
            <a:chExt cx="612558" cy="812306"/>
          </a:xfrm>
        </p:grpSpPr>
        <p:sp>
          <p:nvSpPr>
            <p:cNvPr id="175" name="Diamond 174">
              <a:extLst>
                <a:ext uri="{FF2B5EF4-FFF2-40B4-BE49-F238E27FC236}">
                  <a16:creationId xmlns:a16="http://schemas.microsoft.com/office/drawing/2014/main" id="{1CA606BF-C873-4D09-BD99-8A569FD0648B}"/>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Diamond 175">
              <a:extLst>
                <a:ext uri="{FF2B5EF4-FFF2-40B4-BE49-F238E27FC236}">
                  <a16:creationId xmlns:a16="http://schemas.microsoft.com/office/drawing/2014/main" id="{DEA5F1ED-8D2C-4C20-9EC9-8E68B229FDE7}"/>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Oval 176">
              <a:extLst>
                <a:ext uri="{FF2B5EF4-FFF2-40B4-BE49-F238E27FC236}">
                  <a16:creationId xmlns:a16="http://schemas.microsoft.com/office/drawing/2014/main" id="{41A6D76F-B009-46B8-B277-DF144A52590A}"/>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Oval 177">
              <a:extLst>
                <a:ext uri="{FF2B5EF4-FFF2-40B4-BE49-F238E27FC236}">
                  <a16:creationId xmlns:a16="http://schemas.microsoft.com/office/drawing/2014/main" id="{CA70D2E1-568A-46F5-ADA2-2CF58F31217A}"/>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9" name="Rectangle 178">
            <a:extLst>
              <a:ext uri="{FF2B5EF4-FFF2-40B4-BE49-F238E27FC236}">
                <a16:creationId xmlns:a16="http://schemas.microsoft.com/office/drawing/2014/main" id="{7CA5D613-4BA1-4B3E-B4A4-D2D8A78617D1}"/>
              </a:ext>
            </a:extLst>
          </p:cNvPr>
          <p:cNvSpPr/>
          <p:nvPr/>
        </p:nvSpPr>
        <p:spPr>
          <a:xfrm>
            <a:off x="4092267" y="1206903"/>
            <a:ext cx="71188" cy="10495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Oval 179">
            <a:extLst>
              <a:ext uri="{FF2B5EF4-FFF2-40B4-BE49-F238E27FC236}">
                <a16:creationId xmlns:a16="http://schemas.microsoft.com/office/drawing/2014/main" id="{9F418380-4563-454D-BBBF-715B6C9D73C5}"/>
              </a:ext>
            </a:extLst>
          </p:cNvPr>
          <p:cNvSpPr/>
          <p:nvPr/>
        </p:nvSpPr>
        <p:spPr>
          <a:xfrm>
            <a:off x="4206167" y="1279060"/>
            <a:ext cx="93968" cy="10167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ight Triangle 180">
            <a:extLst>
              <a:ext uri="{FF2B5EF4-FFF2-40B4-BE49-F238E27FC236}">
                <a16:creationId xmlns:a16="http://schemas.microsoft.com/office/drawing/2014/main" id="{79EA5732-3473-433B-8AEA-C841877EA8FF}"/>
              </a:ext>
            </a:extLst>
          </p:cNvPr>
          <p:cNvSpPr/>
          <p:nvPr/>
        </p:nvSpPr>
        <p:spPr>
          <a:xfrm>
            <a:off x="4199048" y="1380736"/>
            <a:ext cx="76883" cy="101676"/>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2" name="Group 181">
            <a:extLst>
              <a:ext uri="{FF2B5EF4-FFF2-40B4-BE49-F238E27FC236}">
                <a16:creationId xmlns:a16="http://schemas.microsoft.com/office/drawing/2014/main" id="{6DBA74A1-68FF-4B40-8CAA-13081998CC27}"/>
              </a:ext>
            </a:extLst>
          </p:cNvPr>
          <p:cNvGrpSpPr/>
          <p:nvPr/>
        </p:nvGrpSpPr>
        <p:grpSpPr>
          <a:xfrm>
            <a:off x="4334053" y="1431574"/>
            <a:ext cx="214986" cy="237790"/>
            <a:chOff x="4545366" y="2078855"/>
            <a:chExt cx="670263" cy="643630"/>
          </a:xfrm>
        </p:grpSpPr>
        <p:sp>
          <p:nvSpPr>
            <p:cNvPr id="183" name="Rounded Rectangle 42">
              <a:extLst>
                <a:ext uri="{FF2B5EF4-FFF2-40B4-BE49-F238E27FC236}">
                  <a16:creationId xmlns:a16="http://schemas.microsoft.com/office/drawing/2014/main" id="{A94FB770-6AB8-4626-9B3A-A25AC4D1534D}"/>
                </a:ext>
              </a:extLst>
            </p:cNvPr>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Isosceles Triangle 183">
              <a:extLst>
                <a:ext uri="{FF2B5EF4-FFF2-40B4-BE49-F238E27FC236}">
                  <a16:creationId xmlns:a16="http://schemas.microsoft.com/office/drawing/2014/main" id="{B9BBF58A-9F70-497E-A5BC-EE5464CD1027}"/>
                </a:ext>
              </a:extLst>
            </p:cNvPr>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Oval 184">
              <a:extLst>
                <a:ext uri="{FF2B5EF4-FFF2-40B4-BE49-F238E27FC236}">
                  <a16:creationId xmlns:a16="http://schemas.microsoft.com/office/drawing/2014/main" id="{F39DAED6-67ED-49F3-A5F4-E4840F9C0A61}"/>
                </a:ext>
              </a:extLst>
            </p:cNvPr>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6" name="Rounded Rectangle 36">
            <a:extLst>
              <a:ext uri="{FF2B5EF4-FFF2-40B4-BE49-F238E27FC236}">
                <a16:creationId xmlns:a16="http://schemas.microsoft.com/office/drawing/2014/main" id="{214A0349-8B72-43A3-9DB4-B3FA2C2A2A8C}"/>
              </a:ext>
            </a:extLst>
          </p:cNvPr>
          <p:cNvSpPr/>
          <p:nvPr/>
        </p:nvSpPr>
        <p:spPr>
          <a:xfrm>
            <a:off x="4780875" y="1747560"/>
            <a:ext cx="119275" cy="10026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Isosceles Triangle 186">
            <a:extLst>
              <a:ext uri="{FF2B5EF4-FFF2-40B4-BE49-F238E27FC236}">
                <a16:creationId xmlns:a16="http://schemas.microsoft.com/office/drawing/2014/main" id="{D32EED66-075E-4C59-9C88-C85B04812398}"/>
              </a:ext>
            </a:extLst>
          </p:cNvPr>
          <p:cNvSpPr/>
          <p:nvPr/>
        </p:nvSpPr>
        <p:spPr>
          <a:xfrm>
            <a:off x="4800753" y="1881779"/>
            <a:ext cx="79517" cy="100260"/>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Oval 187">
            <a:extLst>
              <a:ext uri="{FF2B5EF4-FFF2-40B4-BE49-F238E27FC236}">
                <a16:creationId xmlns:a16="http://schemas.microsoft.com/office/drawing/2014/main" id="{F6759752-6467-4FB4-9F4E-DD0C829683CA}"/>
              </a:ext>
            </a:extLst>
          </p:cNvPr>
          <p:cNvSpPr/>
          <p:nvPr/>
        </p:nvSpPr>
        <p:spPr>
          <a:xfrm>
            <a:off x="4910853" y="1847820"/>
            <a:ext cx="100925" cy="10026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Diamond 188">
            <a:extLst>
              <a:ext uri="{FF2B5EF4-FFF2-40B4-BE49-F238E27FC236}">
                <a16:creationId xmlns:a16="http://schemas.microsoft.com/office/drawing/2014/main" id="{F2D1733A-0FEA-4A9F-A364-76DADC36DBA2}"/>
              </a:ext>
            </a:extLst>
          </p:cNvPr>
          <p:cNvSpPr/>
          <p:nvPr/>
        </p:nvSpPr>
        <p:spPr>
          <a:xfrm>
            <a:off x="4651390" y="1846173"/>
            <a:ext cx="97867" cy="100259"/>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ight Triangle 189">
            <a:extLst>
              <a:ext uri="{FF2B5EF4-FFF2-40B4-BE49-F238E27FC236}">
                <a16:creationId xmlns:a16="http://schemas.microsoft.com/office/drawing/2014/main" id="{5FD97572-7B79-45A4-9437-B979B2B4ED23}"/>
              </a:ext>
            </a:extLst>
          </p:cNvPr>
          <p:cNvSpPr/>
          <p:nvPr/>
        </p:nvSpPr>
        <p:spPr>
          <a:xfrm>
            <a:off x="4674327" y="1980392"/>
            <a:ext cx="82575" cy="100259"/>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Hexagon 190">
            <a:extLst>
              <a:ext uri="{FF2B5EF4-FFF2-40B4-BE49-F238E27FC236}">
                <a16:creationId xmlns:a16="http://schemas.microsoft.com/office/drawing/2014/main" id="{AEEC6D64-0D4D-4A12-B501-A600E9583863}"/>
              </a:ext>
            </a:extLst>
          </p:cNvPr>
          <p:cNvSpPr/>
          <p:nvPr/>
        </p:nvSpPr>
        <p:spPr>
          <a:xfrm>
            <a:off x="4660565" y="2114611"/>
            <a:ext cx="88692" cy="100259"/>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Rounded Rectangle 27">
            <a:extLst>
              <a:ext uri="{FF2B5EF4-FFF2-40B4-BE49-F238E27FC236}">
                <a16:creationId xmlns:a16="http://schemas.microsoft.com/office/drawing/2014/main" id="{A76D6504-C29B-4BE6-BFAB-08760390DA55}"/>
              </a:ext>
            </a:extLst>
          </p:cNvPr>
          <p:cNvSpPr/>
          <p:nvPr/>
        </p:nvSpPr>
        <p:spPr>
          <a:xfrm>
            <a:off x="4060621" y="1960087"/>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ounded Rectangle 28">
            <a:extLst>
              <a:ext uri="{FF2B5EF4-FFF2-40B4-BE49-F238E27FC236}">
                <a16:creationId xmlns:a16="http://schemas.microsoft.com/office/drawing/2014/main" id="{4E233A9B-09FF-430E-AA64-FCEB2BAC2A51}"/>
              </a:ext>
            </a:extLst>
          </p:cNvPr>
          <p:cNvSpPr/>
          <p:nvPr/>
        </p:nvSpPr>
        <p:spPr>
          <a:xfrm>
            <a:off x="4124118" y="2081668"/>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ounded Rectangle 29">
            <a:extLst>
              <a:ext uri="{FF2B5EF4-FFF2-40B4-BE49-F238E27FC236}">
                <a16:creationId xmlns:a16="http://schemas.microsoft.com/office/drawing/2014/main" id="{49510B37-798C-4EA5-966C-8733E4D19CA8}"/>
              </a:ext>
            </a:extLst>
          </p:cNvPr>
          <p:cNvSpPr/>
          <p:nvPr/>
        </p:nvSpPr>
        <p:spPr>
          <a:xfrm>
            <a:off x="4262623" y="2085171"/>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ounded Rectangle 30">
            <a:extLst>
              <a:ext uri="{FF2B5EF4-FFF2-40B4-BE49-F238E27FC236}">
                <a16:creationId xmlns:a16="http://schemas.microsoft.com/office/drawing/2014/main" id="{D6DD6BD2-D67D-485E-AD96-1F5079993F58}"/>
              </a:ext>
            </a:extLst>
          </p:cNvPr>
          <p:cNvSpPr/>
          <p:nvPr/>
        </p:nvSpPr>
        <p:spPr>
          <a:xfrm>
            <a:off x="4297600" y="1960087"/>
            <a:ext cx="115655" cy="93062"/>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Diamond 195">
            <a:extLst>
              <a:ext uri="{FF2B5EF4-FFF2-40B4-BE49-F238E27FC236}">
                <a16:creationId xmlns:a16="http://schemas.microsoft.com/office/drawing/2014/main" id="{87B88C1F-62A6-4F97-824B-8ED0C9200EA5}"/>
              </a:ext>
            </a:extLst>
          </p:cNvPr>
          <p:cNvSpPr/>
          <p:nvPr/>
        </p:nvSpPr>
        <p:spPr>
          <a:xfrm>
            <a:off x="3984904" y="2186326"/>
            <a:ext cx="94897" cy="93062"/>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Diamond 196">
            <a:extLst>
              <a:ext uri="{FF2B5EF4-FFF2-40B4-BE49-F238E27FC236}">
                <a16:creationId xmlns:a16="http://schemas.microsoft.com/office/drawing/2014/main" id="{B4848246-4FA2-4089-B987-A892722AC5D2}"/>
              </a:ext>
            </a:extLst>
          </p:cNvPr>
          <p:cNvSpPr/>
          <p:nvPr/>
        </p:nvSpPr>
        <p:spPr>
          <a:xfrm>
            <a:off x="3984904" y="2295899"/>
            <a:ext cx="94897" cy="93062"/>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Oval 197">
            <a:extLst>
              <a:ext uri="{FF2B5EF4-FFF2-40B4-BE49-F238E27FC236}">
                <a16:creationId xmlns:a16="http://schemas.microsoft.com/office/drawing/2014/main" id="{1F2C9836-1468-406B-88CD-101EB0D6E904}"/>
              </a:ext>
            </a:extLst>
          </p:cNvPr>
          <p:cNvSpPr/>
          <p:nvPr/>
        </p:nvSpPr>
        <p:spPr>
          <a:xfrm>
            <a:off x="4090179" y="2239440"/>
            <a:ext cx="97862" cy="930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Oval 198">
            <a:extLst>
              <a:ext uri="{FF2B5EF4-FFF2-40B4-BE49-F238E27FC236}">
                <a16:creationId xmlns:a16="http://schemas.microsoft.com/office/drawing/2014/main" id="{016E39BD-0A06-43E1-8849-0789F6DBF81C}"/>
              </a:ext>
            </a:extLst>
          </p:cNvPr>
          <p:cNvSpPr/>
          <p:nvPr/>
        </p:nvSpPr>
        <p:spPr>
          <a:xfrm>
            <a:off x="4091662" y="2367947"/>
            <a:ext cx="97862" cy="930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Hexagon 199">
            <a:extLst>
              <a:ext uri="{FF2B5EF4-FFF2-40B4-BE49-F238E27FC236}">
                <a16:creationId xmlns:a16="http://schemas.microsoft.com/office/drawing/2014/main" id="{049141E1-ABF1-404F-8709-F6BE592CE2BE}"/>
              </a:ext>
            </a:extLst>
          </p:cNvPr>
          <p:cNvSpPr/>
          <p:nvPr/>
        </p:nvSpPr>
        <p:spPr>
          <a:xfrm>
            <a:off x="4293664" y="2228935"/>
            <a:ext cx="86000" cy="93062"/>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1" name="Picture 200">
            <a:extLst>
              <a:ext uri="{FF2B5EF4-FFF2-40B4-BE49-F238E27FC236}">
                <a16:creationId xmlns:a16="http://schemas.microsoft.com/office/drawing/2014/main" id="{1A25B9CB-9A6D-44F3-ADB1-E4CC30810E7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363353" y="2330252"/>
            <a:ext cx="93679" cy="96893"/>
          </a:xfrm>
          <a:prstGeom prst="rect">
            <a:avLst/>
          </a:prstGeom>
          <a:ln>
            <a:noFill/>
          </a:ln>
        </p:spPr>
      </p:pic>
      <p:sp>
        <p:nvSpPr>
          <p:cNvPr id="202" name="Diamond 201">
            <a:extLst>
              <a:ext uri="{FF2B5EF4-FFF2-40B4-BE49-F238E27FC236}">
                <a16:creationId xmlns:a16="http://schemas.microsoft.com/office/drawing/2014/main" id="{8DF0D405-3A0C-4A80-A236-AAEF36DB6327}"/>
              </a:ext>
            </a:extLst>
          </p:cNvPr>
          <p:cNvSpPr/>
          <p:nvPr/>
        </p:nvSpPr>
        <p:spPr>
          <a:xfrm>
            <a:off x="4426501" y="2422564"/>
            <a:ext cx="94897" cy="93062"/>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03" name="Group 202">
            <a:extLst>
              <a:ext uri="{FF2B5EF4-FFF2-40B4-BE49-F238E27FC236}">
                <a16:creationId xmlns:a16="http://schemas.microsoft.com/office/drawing/2014/main" id="{BF483646-A818-413E-812B-C0E68ECE2783}"/>
              </a:ext>
            </a:extLst>
          </p:cNvPr>
          <p:cNvGrpSpPr/>
          <p:nvPr/>
        </p:nvGrpSpPr>
        <p:grpSpPr>
          <a:xfrm>
            <a:off x="4900149" y="1078535"/>
            <a:ext cx="178420" cy="257908"/>
            <a:chOff x="10441619" y="1994516"/>
            <a:chExt cx="612558" cy="812306"/>
          </a:xfrm>
        </p:grpSpPr>
        <p:sp>
          <p:nvSpPr>
            <p:cNvPr id="204" name="Diamond 203">
              <a:extLst>
                <a:ext uri="{FF2B5EF4-FFF2-40B4-BE49-F238E27FC236}">
                  <a16:creationId xmlns:a16="http://schemas.microsoft.com/office/drawing/2014/main" id="{749E04AC-DE46-4E70-8A98-5B1C650E8F4C}"/>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Diamond 204">
              <a:extLst>
                <a:ext uri="{FF2B5EF4-FFF2-40B4-BE49-F238E27FC236}">
                  <a16:creationId xmlns:a16="http://schemas.microsoft.com/office/drawing/2014/main" id="{A91EE876-BC35-426C-B21B-4ACF353F394D}"/>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Oval 205">
              <a:extLst>
                <a:ext uri="{FF2B5EF4-FFF2-40B4-BE49-F238E27FC236}">
                  <a16:creationId xmlns:a16="http://schemas.microsoft.com/office/drawing/2014/main" id="{9736DA1B-1CB2-4506-A7C8-0978C9667CF9}"/>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7" name="Oval 206">
              <a:extLst>
                <a:ext uri="{FF2B5EF4-FFF2-40B4-BE49-F238E27FC236}">
                  <a16:creationId xmlns:a16="http://schemas.microsoft.com/office/drawing/2014/main" id="{32DC206C-87DB-493D-9A62-79BB29B3C017}"/>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8" name="Group 207">
            <a:extLst>
              <a:ext uri="{FF2B5EF4-FFF2-40B4-BE49-F238E27FC236}">
                <a16:creationId xmlns:a16="http://schemas.microsoft.com/office/drawing/2014/main" id="{4871DB63-55AC-48A5-9A53-F3D5060D36CB}"/>
              </a:ext>
            </a:extLst>
          </p:cNvPr>
          <p:cNvGrpSpPr/>
          <p:nvPr/>
        </p:nvGrpSpPr>
        <p:grpSpPr>
          <a:xfrm>
            <a:off x="5102790" y="1255324"/>
            <a:ext cx="178420" cy="257908"/>
            <a:chOff x="10441619" y="1994516"/>
            <a:chExt cx="612558" cy="812306"/>
          </a:xfrm>
        </p:grpSpPr>
        <p:sp>
          <p:nvSpPr>
            <p:cNvPr id="209" name="Diamond 208">
              <a:extLst>
                <a:ext uri="{FF2B5EF4-FFF2-40B4-BE49-F238E27FC236}">
                  <a16:creationId xmlns:a16="http://schemas.microsoft.com/office/drawing/2014/main" id="{E788CC80-64FC-4C4B-94FF-A82B60E082D9}"/>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0" name="Diamond 209">
              <a:extLst>
                <a:ext uri="{FF2B5EF4-FFF2-40B4-BE49-F238E27FC236}">
                  <a16:creationId xmlns:a16="http://schemas.microsoft.com/office/drawing/2014/main" id="{ABCD2D04-3FE7-475F-881D-EE6ECC21A338}"/>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1" name="Oval 210">
              <a:extLst>
                <a:ext uri="{FF2B5EF4-FFF2-40B4-BE49-F238E27FC236}">
                  <a16:creationId xmlns:a16="http://schemas.microsoft.com/office/drawing/2014/main" id="{EE295F2D-E0CC-4288-BBFB-5235BC843CF9}"/>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2" name="Oval 211">
              <a:extLst>
                <a:ext uri="{FF2B5EF4-FFF2-40B4-BE49-F238E27FC236}">
                  <a16:creationId xmlns:a16="http://schemas.microsoft.com/office/drawing/2014/main" id="{8889AC5C-9FD4-490A-B41D-FE6B700F325E}"/>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213" name="Straight Connector 212">
            <a:extLst>
              <a:ext uri="{FF2B5EF4-FFF2-40B4-BE49-F238E27FC236}">
                <a16:creationId xmlns:a16="http://schemas.microsoft.com/office/drawing/2014/main" id="{E618864C-6A32-43DE-B38F-09A3548D7632}"/>
              </a:ext>
            </a:extLst>
          </p:cNvPr>
          <p:cNvCxnSpPr>
            <a:cxnSpLocks/>
          </p:cNvCxnSpPr>
          <p:nvPr/>
        </p:nvCxnSpPr>
        <p:spPr>
          <a:xfrm>
            <a:off x="395501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11FEDAFA-9A96-4F62-BF0A-B068BC27DF4F}"/>
              </a:ext>
            </a:extLst>
          </p:cNvPr>
          <p:cNvCxnSpPr>
            <a:cxnSpLocks/>
          </p:cNvCxnSpPr>
          <p:nvPr/>
        </p:nvCxnSpPr>
        <p:spPr>
          <a:xfrm>
            <a:off x="400180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86D154F3-B611-438D-9BD6-1F5B4410F747}"/>
              </a:ext>
            </a:extLst>
          </p:cNvPr>
          <p:cNvCxnSpPr>
            <a:cxnSpLocks/>
          </p:cNvCxnSpPr>
          <p:nvPr/>
        </p:nvCxnSpPr>
        <p:spPr>
          <a:xfrm>
            <a:off x="404858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E920BE2E-C217-4386-AE6A-2564539ACCCD}"/>
              </a:ext>
            </a:extLst>
          </p:cNvPr>
          <p:cNvCxnSpPr>
            <a:cxnSpLocks/>
          </p:cNvCxnSpPr>
          <p:nvPr/>
        </p:nvCxnSpPr>
        <p:spPr>
          <a:xfrm>
            <a:off x="409537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3810A03E-69F1-4D3D-8C80-79E9A7D3ACAC}"/>
              </a:ext>
            </a:extLst>
          </p:cNvPr>
          <p:cNvCxnSpPr>
            <a:cxnSpLocks/>
          </p:cNvCxnSpPr>
          <p:nvPr/>
        </p:nvCxnSpPr>
        <p:spPr>
          <a:xfrm>
            <a:off x="414215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96CBB4E-9BEE-4704-A46D-B2095AB23C5C}"/>
              </a:ext>
            </a:extLst>
          </p:cNvPr>
          <p:cNvCxnSpPr>
            <a:cxnSpLocks/>
          </p:cNvCxnSpPr>
          <p:nvPr/>
        </p:nvCxnSpPr>
        <p:spPr>
          <a:xfrm>
            <a:off x="418894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60F8C149-F027-432F-B009-AB71537D7958}"/>
              </a:ext>
            </a:extLst>
          </p:cNvPr>
          <p:cNvCxnSpPr>
            <a:cxnSpLocks/>
          </p:cNvCxnSpPr>
          <p:nvPr/>
        </p:nvCxnSpPr>
        <p:spPr>
          <a:xfrm>
            <a:off x="423572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A98FAE4A-0BB1-4C38-A213-34E86C19B18E}"/>
              </a:ext>
            </a:extLst>
          </p:cNvPr>
          <p:cNvCxnSpPr>
            <a:cxnSpLocks/>
          </p:cNvCxnSpPr>
          <p:nvPr/>
        </p:nvCxnSpPr>
        <p:spPr>
          <a:xfrm>
            <a:off x="428251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0F50B8CA-28A2-439B-B9F0-0B63EB3AB216}"/>
              </a:ext>
            </a:extLst>
          </p:cNvPr>
          <p:cNvCxnSpPr>
            <a:cxnSpLocks/>
          </p:cNvCxnSpPr>
          <p:nvPr/>
        </p:nvCxnSpPr>
        <p:spPr>
          <a:xfrm>
            <a:off x="432929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B4D4A534-762E-4666-8EB8-97A5A03A6702}"/>
              </a:ext>
            </a:extLst>
          </p:cNvPr>
          <p:cNvCxnSpPr>
            <a:cxnSpLocks/>
          </p:cNvCxnSpPr>
          <p:nvPr/>
        </p:nvCxnSpPr>
        <p:spPr>
          <a:xfrm>
            <a:off x="437608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A8FDF298-79CC-4954-9BF4-46BB7B75ADD7}"/>
              </a:ext>
            </a:extLst>
          </p:cNvPr>
          <p:cNvCxnSpPr>
            <a:cxnSpLocks/>
          </p:cNvCxnSpPr>
          <p:nvPr/>
        </p:nvCxnSpPr>
        <p:spPr>
          <a:xfrm>
            <a:off x="442286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607E5D5B-9BB1-4E54-82FB-6C4CEAC356EC}"/>
              </a:ext>
            </a:extLst>
          </p:cNvPr>
          <p:cNvCxnSpPr>
            <a:cxnSpLocks/>
          </p:cNvCxnSpPr>
          <p:nvPr/>
        </p:nvCxnSpPr>
        <p:spPr>
          <a:xfrm>
            <a:off x="446965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24E34F5B-B5AF-439A-A26D-EAE5866C7DC6}"/>
              </a:ext>
            </a:extLst>
          </p:cNvPr>
          <p:cNvCxnSpPr>
            <a:cxnSpLocks/>
          </p:cNvCxnSpPr>
          <p:nvPr/>
        </p:nvCxnSpPr>
        <p:spPr>
          <a:xfrm>
            <a:off x="451643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7F9E6682-2A1C-4ED4-976D-6D3BE39A8E7C}"/>
              </a:ext>
            </a:extLst>
          </p:cNvPr>
          <p:cNvCxnSpPr>
            <a:cxnSpLocks/>
          </p:cNvCxnSpPr>
          <p:nvPr/>
        </p:nvCxnSpPr>
        <p:spPr>
          <a:xfrm>
            <a:off x="456322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9435F34-E7E3-463B-AFC5-8A6D4CE9E492}"/>
              </a:ext>
            </a:extLst>
          </p:cNvPr>
          <p:cNvCxnSpPr>
            <a:cxnSpLocks/>
          </p:cNvCxnSpPr>
          <p:nvPr/>
        </p:nvCxnSpPr>
        <p:spPr>
          <a:xfrm>
            <a:off x="461000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AC5BB0B9-2582-498D-8BA6-D4695B95DFF0}"/>
              </a:ext>
            </a:extLst>
          </p:cNvPr>
          <p:cNvCxnSpPr>
            <a:cxnSpLocks/>
          </p:cNvCxnSpPr>
          <p:nvPr/>
        </p:nvCxnSpPr>
        <p:spPr>
          <a:xfrm>
            <a:off x="465679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B5B72821-780E-4FA0-8AE7-7C32FF65AC46}"/>
              </a:ext>
            </a:extLst>
          </p:cNvPr>
          <p:cNvCxnSpPr>
            <a:cxnSpLocks/>
          </p:cNvCxnSpPr>
          <p:nvPr/>
        </p:nvCxnSpPr>
        <p:spPr>
          <a:xfrm>
            <a:off x="470357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8B1867F5-3681-47B4-B884-9A348F56B62E}"/>
              </a:ext>
            </a:extLst>
          </p:cNvPr>
          <p:cNvCxnSpPr>
            <a:cxnSpLocks/>
          </p:cNvCxnSpPr>
          <p:nvPr/>
        </p:nvCxnSpPr>
        <p:spPr>
          <a:xfrm>
            <a:off x="475036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16434E0-A2C0-4DAE-B77F-02CE90122321}"/>
              </a:ext>
            </a:extLst>
          </p:cNvPr>
          <p:cNvCxnSpPr>
            <a:cxnSpLocks/>
          </p:cNvCxnSpPr>
          <p:nvPr/>
        </p:nvCxnSpPr>
        <p:spPr>
          <a:xfrm>
            <a:off x="479714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B39121C7-D562-45EB-BDCC-E46E1D56319C}"/>
              </a:ext>
            </a:extLst>
          </p:cNvPr>
          <p:cNvCxnSpPr>
            <a:cxnSpLocks/>
          </p:cNvCxnSpPr>
          <p:nvPr/>
        </p:nvCxnSpPr>
        <p:spPr>
          <a:xfrm>
            <a:off x="484393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1D5CAC7-0C6D-4B65-81EB-E3FA5B4C8FF2}"/>
              </a:ext>
            </a:extLst>
          </p:cNvPr>
          <p:cNvCxnSpPr>
            <a:cxnSpLocks/>
          </p:cNvCxnSpPr>
          <p:nvPr/>
        </p:nvCxnSpPr>
        <p:spPr>
          <a:xfrm>
            <a:off x="489071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62D3A88A-6B76-42AA-8126-E7B68FBA9A17}"/>
              </a:ext>
            </a:extLst>
          </p:cNvPr>
          <p:cNvCxnSpPr>
            <a:cxnSpLocks/>
          </p:cNvCxnSpPr>
          <p:nvPr/>
        </p:nvCxnSpPr>
        <p:spPr>
          <a:xfrm>
            <a:off x="493750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2C31A968-3B55-4788-A453-EC1F55ACBA6C}"/>
              </a:ext>
            </a:extLst>
          </p:cNvPr>
          <p:cNvCxnSpPr>
            <a:cxnSpLocks/>
          </p:cNvCxnSpPr>
          <p:nvPr/>
        </p:nvCxnSpPr>
        <p:spPr>
          <a:xfrm>
            <a:off x="498428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006A5579-7C93-44E5-8096-F4DF77F97CFF}"/>
              </a:ext>
            </a:extLst>
          </p:cNvPr>
          <p:cNvCxnSpPr>
            <a:cxnSpLocks/>
          </p:cNvCxnSpPr>
          <p:nvPr/>
        </p:nvCxnSpPr>
        <p:spPr>
          <a:xfrm>
            <a:off x="503107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C3AB1559-7540-4BDE-8C56-ECE002497385}"/>
              </a:ext>
            </a:extLst>
          </p:cNvPr>
          <p:cNvCxnSpPr>
            <a:cxnSpLocks/>
          </p:cNvCxnSpPr>
          <p:nvPr/>
        </p:nvCxnSpPr>
        <p:spPr>
          <a:xfrm>
            <a:off x="507785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D55A2A72-8FD6-483C-BAF3-1C269A8BA89D}"/>
              </a:ext>
            </a:extLst>
          </p:cNvPr>
          <p:cNvCxnSpPr>
            <a:cxnSpLocks/>
          </p:cNvCxnSpPr>
          <p:nvPr/>
        </p:nvCxnSpPr>
        <p:spPr>
          <a:xfrm>
            <a:off x="517142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B387AD8D-C5D1-4EAD-8FD1-3C2209766849}"/>
              </a:ext>
            </a:extLst>
          </p:cNvPr>
          <p:cNvCxnSpPr>
            <a:cxnSpLocks/>
          </p:cNvCxnSpPr>
          <p:nvPr/>
        </p:nvCxnSpPr>
        <p:spPr>
          <a:xfrm>
            <a:off x="5218211"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47877C2-0736-4250-B72D-AA56A555923F}"/>
              </a:ext>
            </a:extLst>
          </p:cNvPr>
          <p:cNvCxnSpPr>
            <a:cxnSpLocks/>
          </p:cNvCxnSpPr>
          <p:nvPr/>
        </p:nvCxnSpPr>
        <p:spPr>
          <a:xfrm>
            <a:off x="5264996"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601A729D-2D7C-4DC3-98B4-3A0982B64137}"/>
              </a:ext>
            </a:extLst>
          </p:cNvPr>
          <p:cNvCxnSpPr>
            <a:cxnSpLocks/>
          </p:cNvCxnSpPr>
          <p:nvPr/>
        </p:nvCxnSpPr>
        <p:spPr>
          <a:xfrm>
            <a:off x="5311770" y="1023523"/>
            <a:ext cx="0" cy="15171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AB3714D0-740A-4DAE-811B-B9CF0BAE68F4}"/>
              </a:ext>
            </a:extLst>
          </p:cNvPr>
          <p:cNvCxnSpPr>
            <a:cxnSpLocks/>
          </p:cNvCxnSpPr>
          <p:nvPr/>
        </p:nvCxnSpPr>
        <p:spPr>
          <a:xfrm rot="5400000">
            <a:off x="4606593" y="1729476"/>
            <a:ext cx="0" cy="13990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BB39E84-5C75-45B2-AF05-9282E3280060}"/>
              </a:ext>
            </a:extLst>
          </p:cNvPr>
          <p:cNvCxnSpPr>
            <a:cxnSpLocks/>
          </p:cNvCxnSpPr>
          <p:nvPr/>
        </p:nvCxnSpPr>
        <p:spPr>
          <a:xfrm rot="5400000">
            <a:off x="4606593" y="1773392"/>
            <a:ext cx="0" cy="13990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5BF9AA2E-64B6-4C03-BD60-3CF288C30F85}"/>
              </a:ext>
            </a:extLst>
          </p:cNvPr>
          <p:cNvCxnSpPr>
            <a:cxnSpLocks/>
          </p:cNvCxnSpPr>
          <p:nvPr/>
        </p:nvCxnSpPr>
        <p:spPr>
          <a:xfrm rot="5400000">
            <a:off x="4617068" y="1807565"/>
            <a:ext cx="0" cy="13990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5E128818-9981-427F-8E9A-59814432F096}"/>
              </a:ext>
            </a:extLst>
          </p:cNvPr>
          <p:cNvSpPr/>
          <p:nvPr/>
        </p:nvSpPr>
        <p:spPr>
          <a:xfrm>
            <a:off x="3911757" y="1022807"/>
            <a:ext cx="1414690" cy="1517196"/>
          </a:xfrm>
          <a:prstGeom prst="rect">
            <a:avLst/>
          </a:prstGeom>
          <a:solidFill>
            <a:schemeClr val="accent1">
              <a:alpha val="93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0" name="Oval 359">
            <a:extLst>
              <a:ext uri="{FF2B5EF4-FFF2-40B4-BE49-F238E27FC236}">
                <a16:creationId xmlns:a16="http://schemas.microsoft.com/office/drawing/2014/main" id="{5B75028E-F9C7-457A-BFDE-31FC9CB60A91}"/>
              </a:ext>
            </a:extLst>
          </p:cNvPr>
          <p:cNvSpPr/>
          <p:nvPr/>
        </p:nvSpPr>
        <p:spPr>
          <a:xfrm>
            <a:off x="4088182" y="2371291"/>
            <a:ext cx="95954" cy="912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1" name="Oval 360">
            <a:extLst>
              <a:ext uri="{FF2B5EF4-FFF2-40B4-BE49-F238E27FC236}">
                <a16:creationId xmlns:a16="http://schemas.microsoft.com/office/drawing/2014/main" id="{A36A87C4-7851-4C33-96E2-C124C2EF0AF8}"/>
              </a:ext>
            </a:extLst>
          </p:cNvPr>
          <p:cNvSpPr/>
          <p:nvPr/>
        </p:nvSpPr>
        <p:spPr>
          <a:xfrm>
            <a:off x="4092529" y="2251166"/>
            <a:ext cx="95954" cy="912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2" name="Oval 361">
            <a:extLst>
              <a:ext uri="{FF2B5EF4-FFF2-40B4-BE49-F238E27FC236}">
                <a16:creationId xmlns:a16="http://schemas.microsoft.com/office/drawing/2014/main" id="{841C7AD6-F3E4-40DC-9DDD-9A562ECF7784}"/>
              </a:ext>
            </a:extLst>
          </p:cNvPr>
          <p:cNvSpPr/>
          <p:nvPr/>
        </p:nvSpPr>
        <p:spPr>
          <a:xfrm>
            <a:off x="4425425" y="1167365"/>
            <a:ext cx="95954" cy="912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3" name="Oval 362">
            <a:extLst>
              <a:ext uri="{FF2B5EF4-FFF2-40B4-BE49-F238E27FC236}">
                <a16:creationId xmlns:a16="http://schemas.microsoft.com/office/drawing/2014/main" id="{56407E95-F31E-4215-A80F-E6E27D8E1D2F}"/>
              </a:ext>
            </a:extLst>
          </p:cNvPr>
          <p:cNvSpPr/>
          <p:nvPr/>
        </p:nvSpPr>
        <p:spPr>
          <a:xfrm>
            <a:off x="4424611" y="1305562"/>
            <a:ext cx="95954" cy="912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4" name="Oval 363">
            <a:extLst>
              <a:ext uri="{FF2B5EF4-FFF2-40B4-BE49-F238E27FC236}">
                <a16:creationId xmlns:a16="http://schemas.microsoft.com/office/drawing/2014/main" id="{1624E5EF-390A-4127-B5D2-60BBAAF50548}"/>
              </a:ext>
            </a:extLst>
          </p:cNvPr>
          <p:cNvSpPr/>
          <p:nvPr/>
        </p:nvSpPr>
        <p:spPr>
          <a:xfrm>
            <a:off x="4919158" y="1853844"/>
            <a:ext cx="95954" cy="912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5" name="Oval 364">
            <a:extLst>
              <a:ext uri="{FF2B5EF4-FFF2-40B4-BE49-F238E27FC236}">
                <a16:creationId xmlns:a16="http://schemas.microsoft.com/office/drawing/2014/main" id="{72F54037-5E16-4512-ADC9-3780D972DBCD}"/>
              </a:ext>
            </a:extLst>
          </p:cNvPr>
          <p:cNvSpPr/>
          <p:nvPr/>
        </p:nvSpPr>
        <p:spPr>
          <a:xfrm>
            <a:off x="4990775" y="1119155"/>
            <a:ext cx="95954" cy="912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6" name="Oval 365">
            <a:extLst>
              <a:ext uri="{FF2B5EF4-FFF2-40B4-BE49-F238E27FC236}">
                <a16:creationId xmlns:a16="http://schemas.microsoft.com/office/drawing/2014/main" id="{DDA43030-E427-4ADA-AD4D-7651BF5F6CFA}"/>
              </a:ext>
            </a:extLst>
          </p:cNvPr>
          <p:cNvSpPr/>
          <p:nvPr/>
        </p:nvSpPr>
        <p:spPr>
          <a:xfrm>
            <a:off x="4993216" y="1241180"/>
            <a:ext cx="95954" cy="912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7" name="Oval 366">
            <a:extLst>
              <a:ext uri="{FF2B5EF4-FFF2-40B4-BE49-F238E27FC236}">
                <a16:creationId xmlns:a16="http://schemas.microsoft.com/office/drawing/2014/main" id="{D05E5797-030E-495E-A57F-DA1C825FF3F3}"/>
              </a:ext>
            </a:extLst>
          </p:cNvPr>
          <p:cNvSpPr/>
          <p:nvPr/>
        </p:nvSpPr>
        <p:spPr>
          <a:xfrm>
            <a:off x="5191195" y="1313342"/>
            <a:ext cx="95954" cy="912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8" name="Oval 367">
            <a:extLst>
              <a:ext uri="{FF2B5EF4-FFF2-40B4-BE49-F238E27FC236}">
                <a16:creationId xmlns:a16="http://schemas.microsoft.com/office/drawing/2014/main" id="{2AA50E5F-7142-42EF-95F9-AE25C092E34F}"/>
              </a:ext>
            </a:extLst>
          </p:cNvPr>
          <p:cNvSpPr/>
          <p:nvPr/>
        </p:nvSpPr>
        <p:spPr>
          <a:xfrm>
            <a:off x="5194741" y="1438307"/>
            <a:ext cx="95954" cy="9124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54" name="Audio 53">
            <a:hlinkClick r:id="" action="ppaction://media"/>
            <a:extLst>
              <a:ext uri="{FF2B5EF4-FFF2-40B4-BE49-F238E27FC236}">
                <a16:creationId xmlns:a16="http://schemas.microsoft.com/office/drawing/2014/main" id="{D6699C7F-157F-B14E-8083-624B408B87F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22852524"/>
      </p:ext>
    </p:extLst>
  </p:cSld>
  <p:clrMapOvr>
    <a:masterClrMapping/>
  </p:clrMapOvr>
  <mc:AlternateContent xmlns:mc="http://schemas.openxmlformats.org/markup-compatibility/2006">
    <mc:Choice xmlns:p14="http://schemas.microsoft.com/office/powerpoint/2010/main" Requires="p14">
      <p:transition spd="slow" p14:dur="2000" advTm="17197"/>
    </mc:Choice>
    <mc:Fallback>
      <p:transition spd="slow" advTm="17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82942" y="2931929"/>
            <a:ext cx="446994" cy="508226"/>
            <a:chOff x="302079" y="1763485"/>
            <a:chExt cx="3175907" cy="3510643"/>
          </a:xfrm>
        </p:grpSpPr>
        <p:sp>
          <p:nvSpPr>
            <p:cNvPr id="3" name="Rectangle 2"/>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 name="Group 3"/>
            <p:cNvGrpSpPr/>
            <p:nvPr/>
          </p:nvGrpSpPr>
          <p:grpSpPr>
            <a:xfrm>
              <a:off x="707317" y="1942812"/>
              <a:ext cx="1025429" cy="1316741"/>
              <a:chOff x="1136342" y="4037860"/>
              <a:chExt cx="1424079" cy="1540274"/>
            </a:xfrm>
          </p:grpSpPr>
          <p:grpSp>
            <p:nvGrpSpPr>
              <p:cNvPr id="40" name="Group 39"/>
              <p:cNvGrpSpPr/>
              <p:nvPr/>
            </p:nvGrpSpPr>
            <p:grpSpPr>
              <a:xfrm>
                <a:off x="1837678" y="4037860"/>
                <a:ext cx="612558" cy="812306"/>
                <a:chOff x="10441619" y="1994516"/>
                <a:chExt cx="612558" cy="812306"/>
              </a:xfrm>
            </p:grpSpPr>
            <p:sp>
              <p:nvSpPr>
                <p:cNvPr id="49" name="Diamond 4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Diamond 4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Oval 5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1" name="Group 40"/>
              <p:cNvGrpSpPr/>
              <p:nvPr/>
            </p:nvGrpSpPr>
            <p:grpSpPr>
              <a:xfrm>
                <a:off x="1136342" y="4326385"/>
                <a:ext cx="648070" cy="745723"/>
                <a:chOff x="1189608" y="2114366"/>
                <a:chExt cx="648070" cy="745723"/>
              </a:xfrm>
            </p:grpSpPr>
            <p:sp>
              <p:nvSpPr>
                <p:cNvPr id="46" name="Rectangle 45"/>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ight Triangle 47"/>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2" name="Group 41"/>
              <p:cNvGrpSpPr/>
              <p:nvPr/>
            </p:nvGrpSpPr>
            <p:grpSpPr>
              <a:xfrm>
                <a:off x="1890158" y="4934504"/>
                <a:ext cx="670263" cy="643630"/>
                <a:chOff x="4545366" y="2078855"/>
                <a:chExt cx="670263" cy="643630"/>
              </a:xfrm>
            </p:grpSpPr>
            <p:sp>
              <p:nvSpPr>
                <p:cNvPr id="43" name="Rounded Rectangle 42"/>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Isosceles Triangle 43"/>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5" name="Group 4"/>
            <p:cNvGrpSpPr/>
            <p:nvPr/>
          </p:nvGrpSpPr>
          <p:grpSpPr>
            <a:xfrm>
              <a:off x="1962519" y="3440492"/>
              <a:ext cx="809052" cy="1081309"/>
              <a:chOff x="2943232" y="5059698"/>
              <a:chExt cx="1046130" cy="1282740"/>
            </a:xfrm>
          </p:grpSpPr>
          <p:grpSp>
            <p:nvGrpSpPr>
              <p:cNvPr id="32" name="Group 31"/>
              <p:cNvGrpSpPr/>
              <p:nvPr/>
            </p:nvGrpSpPr>
            <p:grpSpPr>
              <a:xfrm>
                <a:off x="3319099" y="5059698"/>
                <a:ext cx="670263" cy="643630"/>
                <a:chOff x="4545366" y="2078855"/>
                <a:chExt cx="670263" cy="643630"/>
              </a:xfrm>
            </p:grpSpPr>
            <p:sp>
              <p:nvSpPr>
                <p:cNvPr id="37" name="Rounded Rectangle 3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Isosceles Triangle 3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 name="Group 32"/>
              <p:cNvGrpSpPr/>
              <p:nvPr/>
            </p:nvGrpSpPr>
            <p:grpSpPr>
              <a:xfrm>
                <a:off x="2943232" y="5330383"/>
                <a:ext cx="306279" cy="1012055"/>
                <a:chOff x="6019057" y="2043344"/>
                <a:chExt cx="306279" cy="1012055"/>
              </a:xfrm>
            </p:grpSpPr>
            <p:sp>
              <p:nvSpPr>
                <p:cNvPr id="34" name="Diamond 3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ight Triangle 3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Hexagon 3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 name="Group 5"/>
            <p:cNvGrpSpPr/>
            <p:nvPr/>
          </p:nvGrpSpPr>
          <p:grpSpPr>
            <a:xfrm>
              <a:off x="466292" y="3932258"/>
              <a:ext cx="1204402" cy="1285461"/>
              <a:chOff x="4815185" y="2925924"/>
              <a:chExt cx="1606069" cy="1642861"/>
            </a:xfrm>
          </p:grpSpPr>
          <p:grpSp>
            <p:nvGrpSpPr>
              <p:cNvPr id="18" name="Group 17"/>
              <p:cNvGrpSpPr/>
              <p:nvPr/>
            </p:nvGrpSpPr>
            <p:grpSpPr>
              <a:xfrm>
                <a:off x="5041855" y="2925924"/>
                <a:ext cx="1055657" cy="645110"/>
                <a:chOff x="8445270" y="1994516"/>
                <a:chExt cx="1055657" cy="645110"/>
              </a:xfrm>
            </p:grpSpPr>
            <p:sp>
              <p:nvSpPr>
                <p:cNvPr id="28" name="Rounded Rectangle 27"/>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ounded Rectangle 28"/>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ounded Rectangle 29"/>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ounded Rectangle 30"/>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p:cNvGrpSpPr/>
              <p:nvPr/>
            </p:nvGrpSpPr>
            <p:grpSpPr>
              <a:xfrm>
                <a:off x="4815185" y="3594965"/>
                <a:ext cx="612558" cy="812306"/>
                <a:chOff x="10441619" y="1994516"/>
                <a:chExt cx="612558" cy="812306"/>
              </a:xfrm>
            </p:grpSpPr>
            <p:sp>
              <p:nvSpPr>
                <p:cNvPr id="24" name="Diamond 2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Diamond 2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p:cNvGrpSpPr/>
              <p:nvPr/>
            </p:nvGrpSpPr>
            <p:grpSpPr>
              <a:xfrm>
                <a:off x="5739499" y="3720969"/>
                <a:ext cx="681755" cy="847816"/>
                <a:chOff x="2880803" y="2114366"/>
                <a:chExt cx="681755" cy="847816"/>
              </a:xfrm>
            </p:grpSpPr>
            <p:sp>
              <p:nvSpPr>
                <p:cNvPr id="21" name="Hexagon 2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3" name="Diamond 2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7" name="Group 6"/>
            <p:cNvGrpSpPr/>
            <p:nvPr/>
          </p:nvGrpSpPr>
          <p:grpSpPr>
            <a:xfrm>
              <a:off x="2520971" y="1892433"/>
              <a:ext cx="855460" cy="1005847"/>
              <a:chOff x="10060696" y="2495616"/>
              <a:chExt cx="1308273" cy="1369123"/>
            </a:xfrm>
          </p:grpSpPr>
          <p:grpSp>
            <p:nvGrpSpPr>
              <p:cNvPr id="8" name="Group 7"/>
              <p:cNvGrpSpPr/>
              <p:nvPr/>
            </p:nvGrpSpPr>
            <p:grpSpPr>
              <a:xfrm>
                <a:off x="10060696" y="2495616"/>
                <a:ext cx="612558" cy="812306"/>
                <a:chOff x="10441619" y="1994516"/>
                <a:chExt cx="612558" cy="812306"/>
              </a:xfrm>
            </p:grpSpPr>
            <p:sp>
              <p:nvSpPr>
                <p:cNvPr id="14" name="Diamond 1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p:cNvGrpSpPr/>
              <p:nvPr/>
            </p:nvGrpSpPr>
            <p:grpSpPr>
              <a:xfrm>
                <a:off x="10756411" y="3052433"/>
                <a:ext cx="612558" cy="812306"/>
                <a:chOff x="10441619" y="1994516"/>
                <a:chExt cx="612558" cy="812306"/>
              </a:xfrm>
            </p:grpSpPr>
            <p:sp>
              <p:nvSpPr>
                <p:cNvPr id="10" name="Diamond 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iamond 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53" name="TextBox 52"/>
          <p:cNvSpPr txBox="1"/>
          <p:nvPr/>
        </p:nvSpPr>
        <p:spPr>
          <a:xfrm>
            <a:off x="2742654" y="3048120"/>
            <a:ext cx="1046825" cy="300082"/>
          </a:xfrm>
          <a:prstGeom prst="rect">
            <a:avLst/>
          </a:prstGeom>
          <a:noFill/>
        </p:spPr>
        <p:txBody>
          <a:bodyPr wrap="none" rtlCol="0">
            <a:spAutoFit/>
          </a:bodyPr>
          <a:lstStyle/>
          <a:p>
            <a:r>
              <a:rPr lang="en-US" sz="1350" b="1" dirty="0">
                <a:solidFill>
                  <a:srgbClr val="0070C0"/>
                </a:solidFill>
              </a:rPr>
              <a:t>Input Image</a:t>
            </a:r>
          </a:p>
        </p:txBody>
      </p:sp>
      <p:sp>
        <p:nvSpPr>
          <p:cNvPr id="62" name="TextBox 61"/>
          <p:cNvSpPr txBox="1"/>
          <p:nvPr/>
        </p:nvSpPr>
        <p:spPr>
          <a:xfrm>
            <a:off x="5569823" y="3269490"/>
            <a:ext cx="622863" cy="300082"/>
          </a:xfrm>
          <a:prstGeom prst="rect">
            <a:avLst/>
          </a:prstGeom>
          <a:noFill/>
        </p:spPr>
        <p:txBody>
          <a:bodyPr wrap="none" rtlCol="0">
            <a:spAutoFit/>
          </a:bodyPr>
          <a:lstStyle/>
          <a:p>
            <a:r>
              <a:rPr lang="en-US" sz="1350" b="1" dirty="0">
                <a:solidFill>
                  <a:srgbClr val="0070C0"/>
                </a:solidFill>
              </a:rPr>
              <a:t>Filters</a:t>
            </a:r>
          </a:p>
        </p:txBody>
      </p:sp>
      <p:cxnSp>
        <p:nvCxnSpPr>
          <p:cNvPr id="66" name="Straight Arrow Connector 65"/>
          <p:cNvCxnSpPr/>
          <p:nvPr/>
        </p:nvCxnSpPr>
        <p:spPr>
          <a:xfrm>
            <a:off x="4400290" y="3174704"/>
            <a:ext cx="194966"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4936894" y="3184904"/>
            <a:ext cx="18643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4683180" y="3099706"/>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76" name="Isosceles Triangle 75"/>
          <p:cNvSpPr/>
          <p:nvPr/>
        </p:nvSpPr>
        <p:spPr>
          <a:xfrm>
            <a:off x="5698301" y="3143357"/>
            <a:ext cx="54468" cy="80195"/>
          </a:xfrm>
          <a:prstGeom prs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ounded Rectangle 76"/>
          <p:cNvSpPr/>
          <p:nvPr/>
        </p:nvSpPr>
        <p:spPr>
          <a:xfrm>
            <a:off x="5873512" y="3146228"/>
            <a:ext cx="81702" cy="80195"/>
          </a:xfrm>
          <a:prstGeom prst="round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Diamond 77"/>
          <p:cNvSpPr/>
          <p:nvPr/>
        </p:nvSpPr>
        <p:spPr>
          <a:xfrm>
            <a:off x="6071198" y="3147559"/>
            <a:ext cx="67038" cy="80195"/>
          </a:xfrm>
          <a:prstGeom prst="diamond">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ight Triangle 78"/>
          <p:cNvSpPr/>
          <p:nvPr/>
        </p:nvSpPr>
        <p:spPr>
          <a:xfrm>
            <a:off x="6244823" y="3139470"/>
            <a:ext cx="56563" cy="80195"/>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p:cNvGrpSpPr/>
          <p:nvPr/>
        </p:nvGrpSpPr>
        <p:grpSpPr>
          <a:xfrm>
            <a:off x="5290189" y="3110444"/>
            <a:ext cx="151725" cy="138247"/>
            <a:chOff x="3984208" y="6182628"/>
            <a:chExt cx="202300" cy="184329"/>
          </a:xfrm>
        </p:grpSpPr>
        <p:sp>
          <p:nvSpPr>
            <p:cNvPr id="91" name="Rectangle 90"/>
            <p:cNvSpPr/>
            <p:nvPr/>
          </p:nvSpPr>
          <p:spPr>
            <a:xfrm>
              <a:off x="4044793" y="6221170"/>
              <a:ext cx="69831" cy="110376"/>
            </a:xfrm>
            <a:prstGeom prst="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p:cNvSpPr/>
            <p:nvPr/>
          </p:nvSpPr>
          <p:spPr>
            <a:xfrm>
              <a:off x="3984208" y="6182628"/>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1" name="Group 80"/>
          <p:cNvGrpSpPr/>
          <p:nvPr/>
        </p:nvGrpSpPr>
        <p:grpSpPr>
          <a:xfrm>
            <a:off x="5481481" y="3110444"/>
            <a:ext cx="151725" cy="138247"/>
            <a:chOff x="4255598" y="6177285"/>
            <a:chExt cx="202300" cy="184329"/>
          </a:xfrm>
        </p:grpSpPr>
        <p:sp>
          <p:nvSpPr>
            <p:cNvPr id="89" name="Oval 88"/>
            <p:cNvSpPr/>
            <p:nvPr/>
          </p:nvSpPr>
          <p:spPr>
            <a:xfrm>
              <a:off x="4303582" y="6205495"/>
              <a:ext cx="92177" cy="106926"/>
            </a:xfrm>
            <a:prstGeom prst="ellips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p:cNvSpPr/>
            <p:nvPr/>
          </p:nvSpPr>
          <p:spPr>
            <a:xfrm>
              <a:off x="4255598" y="617728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2" name="Rectangle 81"/>
          <p:cNvSpPr/>
          <p:nvPr/>
        </p:nvSpPr>
        <p:spPr>
          <a:xfrm>
            <a:off x="5657159" y="3115625"/>
            <a:ext cx="151725" cy="1382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p:cNvSpPr/>
          <p:nvPr/>
        </p:nvSpPr>
        <p:spPr>
          <a:xfrm>
            <a:off x="5839306" y="3115626"/>
            <a:ext cx="151725" cy="1382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p:cNvSpPr/>
          <p:nvPr/>
        </p:nvSpPr>
        <p:spPr>
          <a:xfrm>
            <a:off x="6025237" y="3115626"/>
            <a:ext cx="151725" cy="1382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p:cNvSpPr/>
          <p:nvPr/>
        </p:nvSpPr>
        <p:spPr>
          <a:xfrm>
            <a:off x="6197242" y="3116373"/>
            <a:ext cx="151725" cy="138247"/>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6" name="Group 85"/>
          <p:cNvGrpSpPr/>
          <p:nvPr/>
        </p:nvGrpSpPr>
        <p:grpSpPr>
          <a:xfrm>
            <a:off x="6379034" y="3116373"/>
            <a:ext cx="151725" cy="138247"/>
            <a:chOff x="5508271" y="6177856"/>
            <a:chExt cx="202300" cy="184329"/>
          </a:xfrm>
        </p:grpSpPr>
        <p:sp>
          <p:nvSpPr>
            <p:cNvPr id="87" name="Hexagon 86"/>
            <p:cNvSpPr/>
            <p:nvPr/>
          </p:nvSpPr>
          <p:spPr>
            <a:xfrm>
              <a:off x="5573689" y="6215986"/>
              <a:ext cx="81004" cy="106926"/>
            </a:xfrm>
            <a:prstGeom prst="hexagon">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p:cNvSpPr/>
            <p:nvPr/>
          </p:nvSpPr>
          <p:spPr>
            <a:xfrm>
              <a:off x="5508271" y="6177856"/>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4" name="TextBox 93"/>
          <p:cNvSpPr txBox="1"/>
          <p:nvPr/>
        </p:nvSpPr>
        <p:spPr>
          <a:xfrm>
            <a:off x="1710808" y="186084"/>
            <a:ext cx="5764463" cy="461665"/>
          </a:xfrm>
          <a:prstGeom prst="rect">
            <a:avLst/>
          </a:prstGeom>
          <a:noFill/>
        </p:spPr>
        <p:txBody>
          <a:bodyPr wrap="none" rtlCol="0">
            <a:spAutoFit/>
          </a:bodyPr>
          <a:lstStyle/>
          <a:p>
            <a:r>
              <a:rPr lang="en-US" sz="2400" b="1" dirty="0"/>
              <a:t>Multiple Filters, One for Each Building Block</a:t>
            </a:r>
          </a:p>
        </p:txBody>
      </p:sp>
      <p:pic>
        <p:nvPicPr>
          <p:cNvPr id="54" name="Audio 53">
            <a:hlinkClick r:id="" action="ppaction://media"/>
            <a:extLst>
              <a:ext uri="{FF2B5EF4-FFF2-40B4-BE49-F238E27FC236}">
                <a16:creationId xmlns:a16="http://schemas.microsoft.com/office/drawing/2014/main" id="{B6BC566E-F5AA-034A-8A0A-EAC6237ABF0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859754334"/>
      </p:ext>
    </p:extLst>
  </p:cSld>
  <p:clrMapOvr>
    <a:masterClrMapping/>
  </p:clrMapOvr>
  <mc:AlternateContent xmlns:mc="http://schemas.openxmlformats.org/markup-compatibility/2006">
    <mc:Choice xmlns:p14="http://schemas.microsoft.com/office/powerpoint/2010/main" Requires="p14">
      <p:transition spd="slow" p14:dur="2000" advTm="6895"/>
    </mc:Choice>
    <mc:Fallback>
      <p:transition spd="slow" advTm="68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82942" y="2931929"/>
            <a:ext cx="446994" cy="508226"/>
            <a:chOff x="302079" y="1763485"/>
            <a:chExt cx="3175907" cy="3510643"/>
          </a:xfrm>
        </p:grpSpPr>
        <p:sp>
          <p:nvSpPr>
            <p:cNvPr id="3" name="Rectangle 2"/>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 name="Group 3"/>
            <p:cNvGrpSpPr/>
            <p:nvPr/>
          </p:nvGrpSpPr>
          <p:grpSpPr>
            <a:xfrm>
              <a:off x="707317" y="1942812"/>
              <a:ext cx="1025429" cy="1316741"/>
              <a:chOff x="1136342" y="4037860"/>
              <a:chExt cx="1424079" cy="1540274"/>
            </a:xfrm>
          </p:grpSpPr>
          <p:grpSp>
            <p:nvGrpSpPr>
              <p:cNvPr id="40" name="Group 39"/>
              <p:cNvGrpSpPr/>
              <p:nvPr/>
            </p:nvGrpSpPr>
            <p:grpSpPr>
              <a:xfrm>
                <a:off x="1837678" y="4037860"/>
                <a:ext cx="612558" cy="812306"/>
                <a:chOff x="10441619" y="1994516"/>
                <a:chExt cx="612558" cy="812306"/>
              </a:xfrm>
            </p:grpSpPr>
            <p:sp>
              <p:nvSpPr>
                <p:cNvPr id="49" name="Diamond 4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Diamond 4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Oval 5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1" name="Group 40"/>
              <p:cNvGrpSpPr/>
              <p:nvPr/>
            </p:nvGrpSpPr>
            <p:grpSpPr>
              <a:xfrm>
                <a:off x="1136342" y="4326385"/>
                <a:ext cx="648070" cy="745723"/>
                <a:chOff x="1189608" y="2114366"/>
                <a:chExt cx="648070" cy="745723"/>
              </a:xfrm>
            </p:grpSpPr>
            <p:sp>
              <p:nvSpPr>
                <p:cNvPr id="46" name="Rectangle 45"/>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ight Triangle 47"/>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2" name="Group 41"/>
              <p:cNvGrpSpPr/>
              <p:nvPr/>
            </p:nvGrpSpPr>
            <p:grpSpPr>
              <a:xfrm>
                <a:off x="1890158" y="4934504"/>
                <a:ext cx="670263" cy="643630"/>
                <a:chOff x="4545366" y="2078855"/>
                <a:chExt cx="670263" cy="643630"/>
              </a:xfrm>
            </p:grpSpPr>
            <p:sp>
              <p:nvSpPr>
                <p:cNvPr id="43" name="Rounded Rectangle 42"/>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Isosceles Triangle 43"/>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5" name="Group 4"/>
            <p:cNvGrpSpPr/>
            <p:nvPr/>
          </p:nvGrpSpPr>
          <p:grpSpPr>
            <a:xfrm>
              <a:off x="1962519" y="3440492"/>
              <a:ext cx="809052" cy="1081309"/>
              <a:chOff x="2943232" y="5059698"/>
              <a:chExt cx="1046130" cy="1282740"/>
            </a:xfrm>
          </p:grpSpPr>
          <p:grpSp>
            <p:nvGrpSpPr>
              <p:cNvPr id="32" name="Group 31"/>
              <p:cNvGrpSpPr/>
              <p:nvPr/>
            </p:nvGrpSpPr>
            <p:grpSpPr>
              <a:xfrm>
                <a:off x="3319099" y="5059698"/>
                <a:ext cx="670263" cy="643630"/>
                <a:chOff x="4545366" y="2078855"/>
                <a:chExt cx="670263" cy="643630"/>
              </a:xfrm>
            </p:grpSpPr>
            <p:sp>
              <p:nvSpPr>
                <p:cNvPr id="37" name="Rounded Rectangle 3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Isosceles Triangle 3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 name="Group 32"/>
              <p:cNvGrpSpPr/>
              <p:nvPr/>
            </p:nvGrpSpPr>
            <p:grpSpPr>
              <a:xfrm>
                <a:off x="2943232" y="5330383"/>
                <a:ext cx="306279" cy="1012055"/>
                <a:chOff x="6019057" y="2043344"/>
                <a:chExt cx="306279" cy="1012055"/>
              </a:xfrm>
            </p:grpSpPr>
            <p:sp>
              <p:nvSpPr>
                <p:cNvPr id="34" name="Diamond 3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ight Triangle 3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Hexagon 3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 name="Group 5"/>
            <p:cNvGrpSpPr/>
            <p:nvPr/>
          </p:nvGrpSpPr>
          <p:grpSpPr>
            <a:xfrm>
              <a:off x="466292" y="3932258"/>
              <a:ext cx="1204402" cy="1285461"/>
              <a:chOff x="4815185" y="2925924"/>
              <a:chExt cx="1606069" cy="1642861"/>
            </a:xfrm>
          </p:grpSpPr>
          <p:grpSp>
            <p:nvGrpSpPr>
              <p:cNvPr id="18" name="Group 17"/>
              <p:cNvGrpSpPr/>
              <p:nvPr/>
            </p:nvGrpSpPr>
            <p:grpSpPr>
              <a:xfrm>
                <a:off x="5041855" y="2925924"/>
                <a:ext cx="1055657" cy="645110"/>
                <a:chOff x="8445270" y="1994516"/>
                <a:chExt cx="1055657" cy="645110"/>
              </a:xfrm>
            </p:grpSpPr>
            <p:sp>
              <p:nvSpPr>
                <p:cNvPr id="28" name="Rounded Rectangle 27"/>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ounded Rectangle 28"/>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ounded Rectangle 29"/>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ounded Rectangle 30"/>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p:cNvGrpSpPr/>
              <p:nvPr/>
            </p:nvGrpSpPr>
            <p:grpSpPr>
              <a:xfrm>
                <a:off x="4815185" y="3594965"/>
                <a:ext cx="612558" cy="812306"/>
                <a:chOff x="10441619" y="1994516"/>
                <a:chExt cx="612558" cy="812306"/>
              </a:xfrm>
            </p:grpSpPr>
            <p:sp>
              <p:nvSpPr>
                <p:cNvPr id="24" name="Diamond 2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Diamond 2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p:cNvGrpSpPr/>
              <p:nvPr/>
            </p:nvGrpSpPr>
            <p:grpSpPr>
              <a:xfrm>
                <a:off x="5739499" y="3720969"/>
                <a:ext cx="681755" cy="847816"/>
                <a:chOff x="2880803" y="2114366"/>
                <a:chExt cx="681755" cy="847816"/>
              </a:xfrm>
            </p:grpSpPr>
            <p:sp>
              <p:nvSpPr>
                <p:cNvPr id="21" name="Hexagon 2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3" name="Diamond 2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7" name="Group 6"/>
            <p:cNvGrpSpPr/>
            <p:nvPr/>
          </p:nvGrpSpPr>
          <p:grpSpPr>
            <a:xfrm>
              <a:off x="2520971" y="1892433"/>
              <a:ext cx="855460" cy="1005847"/>
              <a:chOff x="10060696" y="2495616"/>
              <a:chExt cx="1308273" cy="1369123"/>
            </a:xfrm>
          </p:grpSpPr>
          <p:grpSp>
            <p:nvGrpSpPr>
              <p:cNvPr id="8" name="Group 7"/>
              <p:cNvGrpSpPr/>
              <p:nvPr/>
            </p:nvGrpSpPr>
            <p:grpSpPr>
              <a:xfrm>
                <a:off x="10060696" y="2495616"/>
                <a:ext cx="612558" cy="812306"/>
                <a:chOff x="10441619" y="1994516"/>
                <a:chExt cx="612558" cy="812306"/>
              </a:xfrm>
            </p:grpSpPr>
            <p:sp>
              <p:nvSpPr>
                <p:cNvPr id="14" name="Diamond 1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p:cNvGrpSpPr/>
              <p:nvPr/>
            </p:nvGrpSpPr>
            <p:grpSpPr>
              <a:xfrm>
                <a:off x="10756411" y="3052433"/>
                <a:ext cx="612558" cy="812306"/>
                <a:chOff x="10441619" y="1994516"/>
                <a:chExt cx="612558" cy="812306"/>
              </a:xfrm>
            </p:grpSpPr>
            <p:sp>
              <p:nvSpPr>
                <p:cNvPr id="10" name="Diamond 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iamond 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53" name="TextBox 52"/>
          <p:cNvSpPr txBox="1"/>
          <p:nvPr/>
        </p:nvSpPr>
        <p:spPr>
          <a:xfrm>
            <a:off x="2742654" y="3048120"/>
            <a:ext cx="1046825" cy="300082"/>
          </a:xfrm>
          <a:prstGeom prst="rect">
            <a:avLst/>
          </a:prstGeom>
          <a:noFill/>
        </p:spPr>
        <p:txBody>
          <a:bodyPr wrap="none" rtlCol="0">
            <a:spAutoFit/>
          </a:bodyPr>
          <a:lstStyle/>
          <a:p>
            <a:r>
              <a:rPr lang="en-US" sz="1350" b="1" dirty="0">
                <a:solidFill>
                  <a:srgbClr val="0070C0"/>
                </a:solidFill>
              </a:rPr>
              <a:t>Input Image</a:t>
            </a:r>
          </a:p>
        </p:txBody>
      </p:sp>
      <p:grpSp>
        <p:nvGrpSpPr>
          <p:cNvPr id="54" name="Group 53"/>
          <p:cNvGrpSpPr/>
          <p:nvPr/>
        </p:nvGrpSpPr>
        <p:grpSpPr>
          <a:xfrm>
            <a:off x="4427294" y="1508036"/>
            <a:ext cx="800809" cy="942241"/>
            <a:chOff x="4947337" y="3894439"/>
            <a:chExt cx="1032936" cy="1286500"/>
          </a:xfrm>
        </p:grpSpPr>
        <p:sp>
          <p:nvSpPr>
            <p:cNvPr id="55" name="Diamond 5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Diamond 5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Diamond 5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Diamond 57"/>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Diamond 58"/>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Diamond 59"/>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Diamond 60"/>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2" name="TextBox 61"/>
          <p:cNvSpPr txBox="1"/>
          <p:nvPr/>
        </p:nvSpPr>
        <p:spPr>
          <a:xfrm>
            <a:off x="5569823" y="3269490"/>
            <a:ext cx="622863" cy="300082"/>
          </a:xfrm>
          <a:prstGeom prst="rect">
            <a:avLst/>
          </a:prstGeom>
          <a:noFill/>
        </p:spPr>
        <p:txBody>
          <a:bodyPr wrap="none" rtlCol="0">
            <a:spAutoFit/>
          </a:bodyPr>
          <a:lstStyle/>
          <a:p>
            <a:r>
              <a:rPr lang="en-US" sz="1350" b="1" dirty="0">
                <a:solidFill>
                  <a:srgbClr val="0070C0"/>
                </a:solidFill>
              </a:rPr>
              <a:t>Filters</a:t>
            </a:r>
          </a:p>
        </p:txBody>
      </p:sp>
      <p:sp>
        <p:nvSpPr>
          <p:cNvPr id="63" name="Left Brace 62"/>
          <p:cNvSpPr/>
          <p:nvPr/>
        </p:nvSpPr>
        <p:spPr>
          <a:xfrm>
            <a:off x="4187920" y="1576988"/>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4" name="TextBox 63"/>
          <p:cNvSpPr txBox="1"/>
          <p:nvPr/>
        </p:nvSpPr>
        <p:spPr>
          <a:xfrm>
            <a:off x="2855210" y="1841169"/>
            <a:ext cx="1315873" cy="300082"/>
          </a:xfrm>
          <a:prstGeom prst="rect">
            <a:avLst/>
          </a:prstGeom>
          <a:noFill/>
        </p:spPr>
        <p:txBody>
          <a:bodyPr wrap="none" rtlCol="0">
            <a:spAutoFit/>
          </a:bodyPr>
          <a:lstStyle/>
          <a:p>
            <a:pPr algn="ctr"/>
            <a:r>
              <a:rPr lang="en-US" sz="1350" b="1" dirty="0">
                <a:solidFill>
                  <a:srgbClr val="0070C0"/>
                </a:solidFill>
              </a:rPr>
              <a:t>Feature “Maps”</a:t>
            </a:r>
          </a:p>
        </p:txBody>
      </p:sp>
      <p:grpSp>
        <p:nvGrpSpPr>
          <p:cNvPr id="65" name="Group 64"/>
          <p:cNvGrpSpPr/>
          <p:nvPr/>
        </p:nvGrpSpPr>
        <p:grpSpPr>
          <a:xfrm>
            <a:off x="4400289" y="2605982"/>
            <a:ext cx="723036" cy="680991"/>
            <a:chOff x="2758958" y="5504670"/>
            <a:chExt cx="964048" cy="907988"/>
          </a:xfrm>
        </p:grpSpPr>
        <p:cxnSp>
          <p:nvCxnSpPr>
            <p:cNvPr id="66" name="Straight Arrow Connector 65"/>
            <p:cNvCxnSpPr/>
            <p:nvPr/>
          </p:nvCxnSpPr>
          <p:spPr>
            <a:xfrm>
              <a:off x="2758958" y="626296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3474431" y="627656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flipV="1">
              <a:off x="3251125" y="550467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3136146" y="616296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grpSp>
        <p:nvGrpSpPr>
          <p:cNvPr id="75" name="Group 74"/>
          <p:cNvGrpSpPr/>
          <p:nvPr/>
        </p:nvGrpSpPr>
        <p:grpSpPr>
          <a:xfrm>
            <a:off x="5290189" y="3110444"/>
            <a:ext cx="1240570" cy="144176"/>
            <a:chOff x="3945491" y="6177285"/>
            <a:chExt cx="1654093" cy="192235"/>
          </a:xfrm>
        </p:grpSpPr>
        <p:sp>
          <p:nvSpPr>
            <p:cNvPr id="76" name="Isosceles Triangle 75"/>
            <p:cNvSpPr/>
            <p:nvPr/>
          </p:nvSpPr>
          <p:spPr>
            <a:xfrm>
              <a:off x="4489641" y="6221170"/>
              <a:ext cx="72624" cy="106926"/>
            </a:xfrm>
            <a:prstGeom prs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ounded Rectangle 76"/>
            <p:cNvSpPr/>
            <p:nvPr/>
          </p:nvSpPr>
          <p:spPr>
            <a:xfrm>
              <a:off x="4723255" y="6224998"/>
              <a:ext cx="108936" cy="106926"/>
            </a:xfrm>
            <a:prstGeom prst="round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Diamond 77"/>
            <p:cNvSpPr/>
            <p:nvPr/>
          </p:nvSpPr>
          <p:spPr>
            <a:xfrm>
              <a:off x="4986836" y="6226773"/>
              <a:ext cx="89384" cy="106926"/>
            </a:xfrm>
            <a:prstGeom prst="diamond">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ight Triangle 78"/>
            <p:cNvSpPr/>
            <p:nvPr/>
          </p:nvSpPr>
          <p:spPr>
            <a:xfrm>
              <a:off x="5208038" y="6229040"/>
              <a:ext cx="75417" cy="106926"/>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p:cNvGrpSpPr/>
            <p:nvPr/>
          </p:nvGrpSpPr>
          <p:grpSpPr>
            <a:xfrm>
              <a:off x="3945491" y="6177285"/>
              <a:ext cx="202300" cy="184329"/>
              <a:chOff x="3984208" y="6182628"/>
              <a:chExt cx="202300" cy="184329"/>
            </a:xfrm>
          </p:grpSpPr>
          <p:sp>
            <p:nvSpPr>
              <p:cNvPr id="91" name="Rectangle 90"/>
              <p:cNvSpPr/>
              <p:nvPr/>
            </p:nvSpPr>
            <p:spPr>
              <a:xfrm>
                <a:off x="4044793" y="6221170"/>
                <a:ext cx="69831" cy="110376"/>
              </a:xfrm>
              <a:prstGeom prst="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p:cNvSpPr/>
              <p:nvPr/>
            </p:nvSpPr>
            <p:spPr>
              <a:xfrm>
                <a:off x="3984208" y="6182628"/>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1" name="Group 80"/>
            <p:cNvGrpSpPr/>
            <p:nvPr/>
          </p:nvGrpSpPr>
          <p:grpSpPr>
            <a:xfrm>
              <a:off x="4178175" y="6177285"/>
              <a:ext cx="202300" cy="184329"/>
              <a:chOff x="4255598" y="6177285"/>
              <a:chExt cx="202300" cy="184329"/>
            </a:xfrm>
          </p:grpSpPr>
          <p:sp>
            <p:nvSpPr>
              <p:cNvPr id="89" name="Oval 88"/>
              <p:cNvSpPr/>
              <p:nvPr/>
            </p:nvSpPr>
            <p:spPr>
              <a:xfrm>
                <a:off x="4303582" y="6205495"/>
                <a:ext cx="92177" cy="106926"/>
              </a:xfrm>
              <a:prstGeom prst="ellips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p:cNvSpPr/>
              <p:nvPr/>
            </p:nvSpPr>
            <p:spPr>
              <a:xfrm>
                <a:off x="4255598" y="617728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2" name="Rectangle 81"/>
            <p:cNvSpPr/>
            <p:nvPr/>
          </p:nvSpPr>
          <p:spPr>
            <a:xfrm>
              <a:off x="4434784" y="6184193"/>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p:cNvSpPr/>
            <p:nvPr/>
          </p:nvSpPr>
          <p:spPr>
            <a:xfrm>
              <a:off x="4677647" y="618419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p:cNvSpPr/>
            <p:nvPr/>
          </p:nvSpPr>
          <p:spPr>
            <a:xfrm>
              <a:off x="4925555" y="6184194"/>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p:cNvSpPr/>
            <p:nvPr/>
          </p:nvSpPr>
          <p:spPr>
            <a:xfrm>
              <a:off x="5154895" y="6185191"/>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6" name="Group 85"/>
            <p:cNvGrpSpPr/>
            <p:nvPr/>
          </p:nvGrpSpPr>
          <p:grpSpPr>
            <a:xfrm>
              <a:off x="5397284" y="6185191"/>
              <a:ext cx="202300" cy="184329"/>
              <a:chOff x="5508271" y="6177856"/>
              <a:chExt cx="202300" cy="184329"/>
            </a:xfrm>
          </p:grpSpPr>
          <p:sp>
            <p:nvSpPr>
              <p:cNvPr id="87" name="Hexagon 86"/>
              <p:cNvSpPr/>
              <p:nvPr/>
            </p:nvSpPr>
            <p:spPr>
              <a:xfrm>
                <a:off x="5573689" y="6215986"/>
                <a:ext cx="81004" cy="106926"/>
              </a:xfrm>
              <a:prstGeom prst="hexagon">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p:cNvSpPr/>
              <p:nvPr/>
            </p:nvSpPr>
            <p:spPr>
              <a:xfrm>
                <a:off x="5508271" y="6177856"/>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cxnSp>
        <p:nvCxnSpPr>
          <p:cNvPr id="93" name="Straight Arrow Connector 92"/>
          <p:cNvCxnSpPr/>
          <p:nvPr/>
        </p:nvCxnSpPr>
        <p:spPr>
          <a:xfrm flipH="1" flipV="1">
            <a:off x="4874749" y="2395990"/>
            <a:ext cx="480836" cy="662429"/>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flipV="1">
            <a:off x="4971950" y="2253094"/>
            <a:ext cx="492752" cy="771266"/>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5081419" y="1905833"/>
            <a:ext cx="1352693" cy="1180334"/>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pic>
        <p:nvPicPr>
          <p:cNvPr id="70" name="Audio 69">
            <a:hlinkClick r:id="" action="ppaction://media"/>
            <a:extLst>
              <a:ext uri="{FF2B5EF4-FFF2-40B4-BE49-F238E27FC236}">
                <a16:creationId xmlns:a16="http://schemas.microsoft.com/office/drawing/2014/main" id="{0386781F-EA22-F943-BA9F-08485E9EDF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429739488"/>
      </p:ext>
    </p:extLst>
  </p:cSld>
  <p:clrMapOvr>
    <a:masterClrMapping/>
  </p:clrMapOvr>
  <mc:AlternateContent xmlns:mc="http://schemas.openxmlformats.org/markup-compatibility/2006">
    <mc:Choice xmlns:p14="http://schemas.microsoft.com/office/powerpoint/2010/main" Requires="p14">
      <p:transition spd="slow" p14:dur="2000" advTm="9775"/>
    </mc:Choice>
    <mc:Fallback>
      <p:transition spd="slow" advTm="97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0"/>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82942" y="2931929"/>
            <a:ext cx="446994" cy="508226"/>
            <a:chOff x="302079" y="1763485"/>
            <a:chExt cx="3175907" cy="3510643"/>
          </a:xfrm>
        </p:grpSpPr>
        <p:sp>
          <p:nvSpPr>
            <p:cNvPr id="3" name="Rectangle 2"/>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 name="Group 3"/>
            <p:cNvGrpSpPr/>
            <p:nvPr/>
          </p:nvGrpSpPr>
          <p:grpSpPr>
            <a:xfrm>
              <a:off x="707317" y="1942812"/>
              <a:ext cx="1025429" cy="1316741"/>
              <a:chOff x="1136342" y="4037860"/>
              <a:chExt cx="1424079" cy="1540274"/>
            </a:xfrm>
          </p:grpSpPr>
          <p:grpSp>
            <p:nvGrpSpPr>
              <p:cNvPr id="40" name="Group 39"/>
              <p:cNvGrpSpPr/>
              <p:nvPr/>
            </p:nvGrpSpPr>
            <p:grpSpPr>
              <a:xfrm>
                <a:off x="1837678" y="4037860"/>
                <a:ext cx="612558" cy="812306"/>
                <a:chOff x="10441619" y="1994516"/>
                <a:chExt cx="612558" cy="812306"/>
              </a:xfrm>
            </p:grpSpPr>
            <p:sp>
              <p:nvSpPr>
                <p:cNvPr id="49" name="Diamond 4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Diamond 4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Oval 5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1" name="Group 40"/>
              <p:cNvGrpSpPr/>
              <p:nvPr/>
            </p:nvGrpSpPr>
            <p:grpSpPr>
              <a:xfrm>
                <a:off x="1136342" y="4326385"/>
                <a:ext cx="648070" cy="745723"/>
                <a:chOff x="1189608" y="2114366"/>
                <a:chExt cx="648070" cy="745723"/>
              </a:xfrm>
            </p:grpSpPr>
            <p:sp>
              <p:nvSpPr>
                <p:cNvPr id="46" name="Rectangle 45"/>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ight Triangle 47"/>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2" name="Group 41"/>
              <p:cNvGrpSpPr/>
              <p:nvPr/>
            </p:nvGrpSpPr>
            <p:grpSpPr>
              <a:xfrm>
                <a:off x="1890158" y="4934504"/>
                <a:ext cx="670263" cy="643630"/>
                <a:chOff x="4545366" y="2078855"/>
                <a:chExt cx="670263" cy="643630"/>
              </a:xfrm>
            </p:grpSpPr>
            <p:sp>
              <p:nvSpPr>
                <p:cNvPr id="43" name="Rounded Rectangle 42"/>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Isosceles Triangle 43"/>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5" name="Group 4"/>
            <p:cNvGrpSpPr/>
            <p:nvPr/>
          </p:nvGrpSpPr>
          <p:grpSpPr>
            <a:xfrm>
              <a:off x="1962519" y="3440492"/>
              <a:ext cx="809052" cy="1081309"/>
              <a:chOff x="2943232" y="5059698"/>
              <a:chExt cx="1046130" cy="1282740"/>
            </a:xfrm>
          </p:grpSpPr>
          <p:grpSp>
            <p:nvGrpSpPr>
              <p:cNvPr id="32" name="Group 31"/>
              <p:cNvGrpSpPr/>
              <p:nvPr/>
            </p:nvGrpSpPr>
            <p:grpSpPr>
              <a:xfrm>
                <a:off x="3319099" y="5059698"/>
                <a:ext cx="670263" cy="643630"/>
                <a:chOff x="4545366" y="2078855"/>
                <a:chExt cx="670263" cy="643630"/>
              </a:xfrm>
            </p:grpSpPr>
            <p:sp>
              <p:nvSpPr>
                <p:cNvPr id="37" name="Rounded Rectangle 3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Isosceles Triangle 3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 name="Group 32"/>
              <p:cNvGrpSpPr/>
              <p:nvPr/>
            </p:nvGrpSpPr>
            <p:grpSpPr>
              <a:xfrm>
                <a:off x="2943232" y="5330383"/>
                <a:ext cx="306279" cy="1012055"/>
                <a:chOff x="6019057" y="2043344"/>
                <a:chExt cx="306279" cy="1012055"/>
              </a:xfrm>
            </p:grpSpPr>
            <p:sp>
              <p:nvSpPr>
                <p:cNvPr id="34" name="Diamond 3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ight Triangle 3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Hexagon 3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 name="Group 5"/>
            <p:cNvGrpSpPr/>
            <p:nvPr/>
          </p:nvGrpSpPr>
          <p:grpSpPr>
            <a:xfrm>
              <a:off x="466292" y="3932258"/>
              <a:ext cx="1204402" cy="1285461"/>
              <a:chOff x="4815185" y="2925924"/>
              <a:chExt cx="1606069" cy="1642861"/>
            </a:xfrm>
          </p:grpSpPr>
          <p:grpSp>
            <p:nvGrpSpPr>
              <p:cNvPr id="18" name="Group 17"/>
              <p:cNvGrpSpPr/>
              <p:nvPr/>
            </p:nvGrpSpPr>
            <p:grpSpPr>
              <a:xfrm>
                <a:off x="5041855" y="2925924"/>
                <a:ext cx="1055657" cy="645110"/>
                <a:chOff x="8445270" y="1994516"/>
                <a:chExt cx="1055657" cy="645110"/>
              </a:xfrm>
            </p:grpSpPr>
            <p:sp>
              <p:nvSpPr>
                <p:cNvPr id="28" name="Rounded Rectangle 27"/>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ounded Rectangle 28"/>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ounded Rectangle 29"/>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ounded Rectangle 30"/>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p:cNvGrpSpPr/>
              <p:nvPr/>
            </p:nvGrpSpPr>
            <p:grpSpPr>
              <a:xfrm>
                <a:off x="4815185" y="3594965"/>
                <a:ext cx="612558" cy="812306"/>
                <a:chOff x="10441619" y="1994516"/>
                <a:chExt cx="612558" cy="812306"/>
              </a:xfrm>
            </p:grpSpPr>
            <p:sp>
              <p:nvSpPr>
                <p:cNvPr id="24" name="Diamond 2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Diamond 2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p:cNvGrpSpPr/>
              <p:nvPr/>
            </p:nvGrpSpPr>
            <p:grpSpPr>
              <a:xfrm>
                <a:off x="5739499" y="3720969"/>
                <a:ext cx="681755" cy="847816"/>
                <a:chOff x="2880803" y="2114366"/>
                <a:chExt cx="681755" cy="847816"/>
              </a:xfrm>
            </p:grpSpPr>
            <p:sp>
              <p:nvSpPr>
                <p:cNvPr id="21" name="Hexagon 2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3" name="Diamond 2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7" name="Group 6"/>
            <p:cNvGrpSpPr/>
            <p:nvPr/>
          </p:nvGrpSpPr>
          <p:grpSpPr>
            <a:xfrm>
              <a:off x="2520971" y="1892433"/>
              <a:ext cx="855460" cy="1005847"/>
              <a:chOff x="10060696" y="2495616"/>
              <a:chExt cx="1308273" cy="1369123"/>
            </a:xfrm>
          </p:grpSpPr>
          <p:grpSp>
            <p:nvGrpSpPr>
              <p:cNvPr id="8" name="Group 7"/>
              <p:cNvGrpSpPr/>
              <p:nvPr/>
            </p:nvGrpSpPr>
            <p:grpSpPr>
              <a:xfrm>
                <a:off x="10060696" y="2495616"/>
                <a:ext cx="612558" cy="812306"/>
                <a:chOff x="10441619" y="1994516"/>
                <a:chExt cx="612558" cy="812306"/>
              </a:xfrm>
            </p:grpSpPr>
            <p:sp>
              <p:nvSpPr>
                <p:cNvPr id="14" name="Diamond 1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p:cNvGrpSpPr/>
              <p:nvPr/>
            </p:nvGrpSpPr>
            <p:grpSpPr>
              <a:xfrm>
                <a:off x="10756411" y="3052433"/>
                <a:ext cx="612558" cy="812306"/>
                <a:chOff x="10441619" y="1994516"/>
                <a:chExt cx="612558" cy="812306"/>
              </a:xfrm>
            </p:grpSpPr>
            <p:sp>
              <p:nvSpPr>
                <p:cNvPr id="10" name="Diamond 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iamond 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53" name="TextBox 52"/>
          <p:cNvSpPr txBox="1"/>
          <p:nvPr/>
        </p:nvSpPr>
        <p:spPr>
          <a:xfrm>
            <a:off x="2742654" y="3048120"/>
            <a:ext cx="1046825" cy="300082"/>
          </a:xfrm>
          <a:prstGeom prst="rect">
            <a:avLst/>
          </a:prstGeom>
          <a:noFill/>
        </p:spPr>
        <p:txBody>
          <a:bodyPr wrap="none" rtlCol="0">
            <a:spAutoFit/>
          </a:bodyPr>
          <a:lstStyle/>
          <a:p>
            <a:r>
              <a:rPr lang="en-US" sz="1350" b="1" dirty="0">
                <a:solidFill>
                  <a:srgbClr val="0070C0"/>
                </a:solidFill>
              </a:rPr>
              <a:t>Input Image</a:t>
            </a:r>
          </a:p>
        </p:txBody>
      </p:sp>
      <p:grpSp>
        <p:nvGrpSpPr>
          <p:cNvPr id="54" name="Group 53"/>
          <p:cNvGrpSpPr/>
          <p:nvPr/>
        </p:nvGrpSpPr>
        <p:grpSpPr>
          <a:xfrm>
            <a:off x="4427294" y="1508036"/>
            <a:ext cx="800809" cy="942241"/>
            <a:chOff x="4947337" y="3894439"/>
            <a:chExt cx="1032936" cy="1286500"/>
          </a:xfrm>
        </p:grpSpPr>
        <p:sp>
          <p:nvSpPr>
            <p:cNvPr id="55" name="Diamond 5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Diamond 5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Diamond 5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Diamond 57"/>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Diamond 58"/>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Diamond 59"/>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Diamond 60"/>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2" name="TextBox 61"/>
          <p:cNvSpPr txBox="1"/>
          <p:nvPr/>
        </p:nvSpPr>
        <p:spPr>
          <a:xfrm>
            <a:off x="5569823" y="3269490"/>
            <a:ext cx="622863" cy="300082"/>
          </a:xfrm>
          <a:prstGeom prst="rect">
            <a:avLst/>
          </a:prstGeom>
          <a:noFill/>
        </p:spPr>
        <p:txBody>
          <a:bodyPr wrap="none" rtlCol="0">
            <a:spAutoFit/>
          </a:bodyPr>
          <a:lstStyle/>
          <a:p>
            <a:r>
              <a:rPr lang="en-US" sz="1350" b="1" dirty="0">
                <a:solidFill>
                  <a:srgbClr val="0070C0"/>
                </a:solidFill>
              </a:rPr>
              <a:t>Filters</a:t>
            </a:r>
          </a:p>
        </p:txBody>
      </p:sp>
      <p:sp>
        <p:nvSpPr>
          <p:cNvPr id="63" name="Left Brace 62"/>
          <p:cNvSpPr/>
          <p:nvPr/>
        </p:nvSpPr>
        <p:spPr>
          <a:xfrm>
            <a:off x="4187920" y="1576988"/>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4" name="TextBox 63"/>
          <p:cNvSpPr txBox="1"/>
          <p:nvPr/>
        </p:nvSpPr>
        <p:spPr>
          <a:xfrm>
            <a:off x="2855210" y="1841169"/>
            <a:ext cx="1315873" cy="300082"/>
          </a:xfrm>
          <a:prstGeom prst="rect">
            <a:avLst/>
          </a:prstGeom>
          <a:noFill/>
        </p:spPr>
        <p:txBody>
          <a:bodyPr wrap="none" rtlCol="0">
            <a:spAutoFit/>
          </a:bodyPr>
          <a:lstStyle/>
          <a:p>
            <a:pPr algn="ctr"/>
            <a:r>
              <a:rPr lang="en-US" sz="1350" b="1" dirty="0">
                <a:solidFill>
                  <a:srgbClr val="0070C0"/>
                </a:solidFill>
              </a:rPr>
              <a:t>Feature “Maps”</a:t>
            </a:r>
          </a:p>
        </p:txBody>
      </p:sp>
      <p:grpSp>
        <p:nvGrpSpPr>
          <p:cNvPr id="65" name="Group 64"/>
          <p:cNvGrpSpPr/>
          <p:nvPr/>
        </p:nvGrpSpPr>
        <p:grpSpPr>
          <a:xfrm>
            <a:off x="4400289" y="2605982"/>
            <a:ext cx="723036" cy="680991"/>
            <a:chOff x="2758958" y="5504670"/>
            <a:chExt cx="964048" cy="907988"/>
          </a:xfrm>
        </p:grpSpPr>
        <p:cxnSp>
          <p:nvCxnSpPr>
            <p:cNvPr id="66" name="Straight Arrow Connector 65"/>
            <p:cNvCxnSpPr/>
            <p:nvPr/>
          </p:nvCxnSpPr>
          <p:spPr>
            <a:xfrm>
              <a:off x="2758958" y="626296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3474431" y="627656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flipV="1">
              <a:off x="3251125" y="550467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3136146" y="616296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grpSp>
        <p:nvGrpSpPr>
          <p:cNvPr id="75" name="Group 74"/>
          <p:cNvGrpSpPr/>
          <p:nvPr/>
        </p:nvGrpSpPr>
        <p:grpSpPr>
          <a:xfrm>
            <a:off x="5290189" y="3110444"/>
            <a:ext cx="1240570" cy="144176"/>
            <a:chOff x="3945491" y="6177285"/>
            <a:chExt cx="1654093" cy="192235"/>
          </a:xfrm>
        </p:grpSpPr>
        <p:sp>
          <p:nvSpPr>
            <p:cNvPr id="76" name="Isosceles Triangle 75"/>
            <p:cNvSpPr/>
            <p:nvPr/>
          </p:nvSpPr>
          <p:spPr>
            <a:xfrm>
              <a:off x="4489641" y="6221170"/>
              <a:ext cx="72624" cy="106926"/>
            </a:xfrm>
            <a:prstGeom prs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ounded Rectangle 76"/>
            <p:cNvSpPr/>
            <p:nvPr/>
          </p:nvSpPr>
          <p:spPr>
            <a:xfrm>
              <a:off x="4723255" y="6224998"/>
              <a:ext cx="108936" cy="106926"/>
            </a:xfrm>
            <a:prstGeom prst="round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Diamond 77"/>
            <p:cNvSpPr/>
            <p:nvPr/>
          </p:nvSpPr>
          <p:spPr>
            <a:xfrm>
              <a:off x="4986836" y="6226773"/>
              <a:ext cx="89384" cy="106926"/>
            </a:xfrm>
            <a:prstGeom prst="diamond">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ight Triangle 78"/>
            <p:cNvSpPr/>
            <p:nvPr/>
          </p:nvSpPr>
          <p:spPr>
            <a:xfrm>
              <a:off x="5208038" y="6229040"/>
              <a:ext cx="75417" cy="106926"/>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p:cNvGrpSpPr/>
            <p:nvPr/>
          </p:nvGrpSpPr>
          <p:grpSpPr>
            <a:xfrm>
              <a:off x="3945491" y="6177285"/>
              <a:ext cx="202300" cy="184329"/>
              <a:chOff x="3984208" y="6182628"/>
              <a:chExt cx="202300" cy="184329"/>
            </a:xfrm>
          </p:grpSpPr>
          <p:sp>
            <p:nvSpPr>
              <p:cNvPr id="91" name="Rectangle 90"/>
              <p:cNvSpPr/>
              <p:nvPr/>
            </p:nvSpPr>
            <p:spPr>
              <a:xfrm>
                <a:off x="4044793" y="6221170"/>
                <a:ext cx="69831" cy="110376"/>
              </a:xfrm>
              <a:prstGeom prst="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p:cNvSpPr/>
              <p:nvPr/>
            </p:nvSpPr>
            <p:spPr>
              <a:xfrm>
                <a:off x="3984208" y="6182628"/>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1" name="Group 80"/>
            <p:cNvGrpSpPr/>
            <p:nvPr/>
          </p:nvGrpSpPr>
          <p:grpSpPr>
            <a:xfrm>
              <a:off x="4178175" y="6177285"/>
              <a:ext cx="202300" cy="184329"/>
              <a:chOff x="4255598" y="6177285"/>
              <a:chExt cx="202300" cy="184329"/>
            </a:xfrm>
          </p:grpSpPr>
          <p:sp>
            <p:nvSpPr>
              <p:cNvPr id="89" name="Oval 88"/>
              <p:cNvSpPr/>
              <p:nvPr/>
            </p:nvSpPr>
            <p:spPr>
              <a:xfrm>
                <a:off x="4303582" y="6205495"/>
                <a:ext cx="92177" cy="106926"/>
              </a:xfrm>
              <a:prstGeom prst="ellips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p:cNvSpPr/>
              <p:nvPr/>
            </p:nvSpPr>
            <p:spPr>
              <a:xfrm>
                <a:off x="4255598" y="617728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2" name="Rectangle 81"/>
            <p:cNvSpPr/>
            <p:nvPr/>
          </p:nvSpPr>
          <p:spPr>
            <a:xfrm>
              <a:off x="4434784" y="6184193"/>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p:cNvSpPr/>
            <p:nvPr/>
          </p:nvSpPr>
          <p:spPr>
            <a:xfrm>
              <a:off x="4677647" y="618419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p:cNvSpPr/>
            <p:nvPr/>
          </p:nvSpPr>
          <p:spPr>
            <a:xfrm>
              <a:off x="4925555" y="6184194"/>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p:cNvSpPr/>
            <p:nvPr/>
          </p:nvSpPr>
          <p:spPr>
            <a:xfrm>
              <a:off x="5154895" y="6185191"/>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6" name="Group 85"/>
            <p:cNvGrpSpPr/>
            <p:nvPr/>
          </p:nvGrpSpPr>
          <p:grpSpPr>
            <a:xfrm>
              <a:off x="5397284" y="6185191"/>
              <a:ext cx="202300" cy="184329"/>
              <a:chOff x="5508271" y="6177856"/>
              <a:chExt cx="202300" cy="184329"/>
            </a:xfrm>
          </p:grpSpPr>
          <p:sp>
            <p:nvSpPr>
              <p:cNvPr id="87" name="Hexagon 86"/>
              <p:cNvSpPr/>
              <p:nvPr/>
            </p:nvSpPr>
            <p:spPr>
              <a:xfrm>
                <a:off x="5573689" y="6215986"/>
                <a:ext cx="81004" cy="106926"/>
              </a:xfrm>
              <a:prstGeom prst="hexagon">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p:cNvSpPr/>
              <p:nvPr/>
            </p:nvSpPr>
            <p:spPr>
              <a:xfrm>
                <a:off x="5508271" y="6177856"/>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cxnSp>
        <p:nvCxnSpPr>
          <p:cNvPr id="93" name="Straight Arrow Connector 92"/>
          <p:cNvCxnSpPr/>
          <p:nvPr/>
        </p:nvCxnSpPr>
        <p:spPr>
          <a:xfrm flipH="1" flipV="1">
            <a:off x="4874749" y="2395990"/>
            <a:ext cx="480836" cy="662429"/>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90" idx="0"/>
          </p:cNvCxnSpPr>
          <p:nvPr/>
        </p:nvCxnSpPr>
        <p:spPr>
          <a:xfrm flipH="1" flipV="1">
            <a:off x="4920446" y="2288322"/>
            <a:ext cx="620118" cy="822122"/>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5085621" y="1971856"/>
            <a:ext cx="1172867" cy="1112471"/>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rot="21278205">
            <a:off x="6447648" y="1690153"/>
            <a:ext cx="169977" cy="541511"/>
            <a:chOff x="8457134" y="4235083"/>
            <a:chExt cx="226636" cy="722015"/>
          </a:xfrm>
        </p:grpSpPr>
        <p:grpSp>
          <p:nvGrpSpPr>
            <p:cNvPr id="97" name="Group 96"/>
            <p:cNvGrpSpPr/>
            <p:nvPr/>
          </p:nvGrpSpPr>
          <p:grpSpPr>
            <a:xfrm rot="867278">
              <a:off x="8457134" y="4306650"/>
              <a:ext cx="138191" cy="650448"/>
              <a:chOff x="8473151" y="3559071"/>
              <a:chExt cx="138191" cy="650448"/>
            </a:xfrm>
          </p:grpSpPr>
          <p:sp>
            <p:nvSpPr>
              <p:cNvPr id="99" name="Rectangle 9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98" name="Rectangle 97"/>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5" name="Group 104"/>
          <p:cNvGrpSpPr/>
          <p:nvPr/>
        </p:nvGrpSpPr>
        <p:grpSpPr>
          <a:xfrm rot="21278205">
            <a:off x="6742517" y="1676188"/>
            <a:ext cx="169977" cy="541511"/>
            <a:chOff x="8457134" y="4235083"/>
            <a:chExt cx="226636" cy="722015"/>
          </a:xfrm>
        </p:grpSpPr>
        <p:grpSp>
          <p:nvGrpSpPr>
            <p:cNvPr id="106" name="Group 105"/>
            <p:cNvGrpSpPr/>
            <p:nvPr/>
          </p:nvGrpSpPr>
          <p:grpSpPr>
            <a:xfrm rot="867278">
              <a:off x="8457134" y="4306650"/>
              <a:ext cx="138191" cy="650448"/>
              <a:chOff x="8473151" y="3559071"/>
              <a:chExt cx="138191" cy="650448"/>
            </a:xfrm>
          </p:grpSpPr>
          <p:sp>
            <p:nvSpPr>
              <p:cNvPr id="108" name="Rectangle 10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Rectangle 11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7" name="Rectangle 10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4" name="Rectangle 113"/>
          <p:cNvSpPr/>
          <p:nvPr/>
        </p:nvSpPr>
        <p:spPr>
          <a:xfrm rot="19977805">
            <a:off x="7006476" y="2078616"/>
            <a:ext cx="99874" cy="126128"/>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p:cNvSpPr/>
          <p:nvPr/>
        </p:nvSpPr>
        <p:spPr>
          <a:xfrm rot="19977805">
            <a:off x="7017936" y="1999047"/>
            <a:ext cx="99874" cy="12612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p:cNvSpPr/>
          <p:nvPr/>
        </p:nvSpPr>
        <p:spPr>
          <a:xfrm rot="19977805">
            <a:off x="7028113" y="192749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p:cNvSpPr/>
          <p:nvPr/>
        </p:nvSpPr>
        <p:spPr>
          <a:xfrm rot="19977805">
            <a:off x="7038290" y="185595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p:cNvSpPr/>
          <p:nvPr/>
        </p:nvSpPr>
        <p:spPr>
          <a:xfrm rot="19977805">
            <a:off x="7049709" y="178460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p:cNvSpPr/>
          <p:nvPr/>
        </p:nvSpPr>
        <p:spPr>
          <a:xfrm rot="19977805">
            <a:off x="7063630" y="1721452"/>
            <a:ext cx="99874" cy="126128"/>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p:cNvSpPr/>
          <p:nvPr/>
        </p:nvSpPr>
        <p:spPr>
          <a:xfrm rot="20101213">
            <a:off x="7079191" y="165985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1" name="Group 120"/>
          <p:cNvGrpSpPr/>
          <p:nvPr/>
        </p:nvGrpSpPr>
        <p:grpSpPr>
          <a:xfrm rot="21278205">
            <a:off x="7293189" y="1676844"/>
            <a:ext cx="169977" cy="541511"/>
            <a:chOff x="8457134" y="4235083"/>
            <a:chExt cx="226636" cy="722015"/>
          </a:xfrm>
        </p:grpSpPr>
        <p:grpSp>
          <p:nvGrpSpPr>
            <p:cNvPr id="122" name="Group 121"/>
            <p:cNvGrpSpPr/>
            <p:nvPr/>
          </p:nvGrpSpPr>
          <p:grpSpPr>
            <a:xfrm rot="867278">
              <a:off x="8457134" y="4306650"/>
              <a:ext cx="138191" cy="650448"/>
              <a:chOff x="8473151" y="3559071"/>
              <a:chExt cx="138191" cy="650448"/>
            </a:xfrm>
          </p:grpSpPr>
          <p:sp>
            <p:nvSpPr>
              <p:cNvPr id="124" name="Rectangle 123"/>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3" name="Rectangle 122"/>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0" name="Group 129"/>
          <p:cNvGrpSpPr/>
          <p:nvPr/>
        </p:nvGrpSpPr>
        <p:grpSpPr>
          <a:xfrm rot="21278205">
            <a:off x="7562207" y="1679354"/>
            <a:ext cx="169977" cy="541511"/>
            <a:chOff x="8457134" y="4235083"/>
            <a:chExt cx="226636" cy="722015"/>
          </a:xfrm>
        </p:grpSpPr>
        <p:grpSp>
          <p:nvGrpSpPr>
            <p:cNvPr id="131" name="Group 130"/>
            <p:cNvGrpSpPr/>
            <p:nvPr/>
          </p:nvGrpSpPr>
          <p:grpSpPr>
            <a:xfrm rot="867278">
              <a:off x="8457134" y="4306650"/>
              <a:ext cx="138191" cy="650448"/>
              <a:chOff x="8473151" y="3559071"/>
              <a:chExt cx="138191" cy="650448"/>
            </a:xfrm>
          </p:grpSpPr>
          <p:sp>
            <p:nvSpPr>
              <p:cNvPr id="133" name="Rectangle 132"/>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6" name="Rectangle 135"/>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8" name="Rectangle 137"/>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2" name="Rectangle 131"/>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9" name="Group 138"/>
          <p:cNvGrpSpPr/>
          <p:nvPr/>
        </p:nvGrpSpPr>
        <p:grpSpPr>
          <a:xfrm rot="21278205">
            <a:off x="7844700" y="1686902"/>
            <a:ext cx="169977" cy="541511"/>
            <a:chOff x="8457134" y="4235083"/>
            <a:chExt cx="226636" cy="722015"/>
          </a:xfrm>
        </p:grpSpPr>
        <p:grpSp>
          <p:nvGrpSpPr>
            <p:cNvPr id="140" name="Group 139"/>
            <p:cNvGrpSpPr/>
            <p:nvPr/>
          </p:nvGrpSpPr>
          <p:grpSpPr>
            <a:xfrm rot="867278">
              <a:off x="8457134" y="4306650"/>
              <a:ext cx="138191" cy="650448"/>
              <a:chOff x="8473151" y="3559071"/>
              <a:chExt cx="138191" cy="650448"/>
            </a:xfrm>
          </p:grpSpPr>
          <p:sp>
            <p:nvSpPr>
              <p:cNvPr id="142" name="Rectangle 14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4" name="Rectangle 14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ectangle 14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1" name="Rectangle 14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8" name="Group 147"/>
          <p:cNvGrpSpPr/>
          <p:nvPr/>
        </p:nvGrpSpPr>
        <p:grpSpPr>
          <a:xfrm rot="21278205">
            <a:off x="8102503" y="1696960"/>
            <a:ext cx="169977" cy="541511"/>
            <a:chOff x="8457134" y="4235083"/>
            <a:chExt cx="226636" cy="722015"/>
          </a:xfrm>
        </p:grpSpPr>
        <p:grpSp>
          <p:nvGrpSpPr>
            <p:cNvPr id="149" name="Group 148"/>
            <p:cNvGrpSpPr/>
            <p:nvPr/>
          </p:nvGrpSpPr>
          <p:grpSpPr>
            <a:xfrm rot="867278">
              <a:off x="8457134" y="4306650"/>
              <a:ext cx="138191" cy="650448"/>
              <a:chOff x="8473151" y="3559071"/>
              <a:chExt cx="138191" cy="650448"/>
            </a:xfrm>
          </p:grpSpPr>
          <p:sp>
            <p:nvSpPr>
              <p:cNvPr id="151" name="Rectangle 150"/>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0" name="Rectangle 149"/>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57" name="Straight Arrow Connector 156"/>
          <p:cNvCxnSpPr/>
          <p:nvPr/>
        </p:nvCxnSpPr>
        <p:spPr>
          <a:xfrm>
            <a:off x="5374268" y="1997021"/>
            <a:ext cx="194966"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flipH="1">
            <a:off x="5910873" y="2007221"/>
            <a:ext cx="18643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9" name="Oval 158"/>
          <p:cNvSpPr/>
          <p:nvPr/>
        </p:nvSpPr>
        <p:spPr>
          <a:xfrm>
            <a:off x="5657158" y="1922022"/>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160" name="TextBox 159"/>
          <p:cNvSpPr txBox="1"/>
          <p:nvPr/>
        </p:nvSpPr>
        <p:spPr>
          <a:xfrm>
            <a:off x="6704638" y="2285472"/>
            <a:ext cx="1181862" cy="300082"/>
          </a:xfrm>
          <a:prstGeom prst="rect">
            <a:avLst/>
          </a:prstGeom>
          <a:noFill/>
        </p:spPr>
        <p:txBody>
          <a:bodyPr wrap="none" rtlCol="0">
            <a:spAutoFit/>
          </a:bodyPr>
          <a:lstStyle/>
          <a:p>
            <a:r>
              <a:rPr lang="en-US" sz="1350" b="1" dirty="0">
                <a:solidFill>
                  <a:srgbClr val="0070C0"/>
                </a:solidFill>
              </a:rPr>
              <a:t>Layer-2 Filters</a:t>
            </a:r>
          </a:p>
        </p:txBody>
      </p:sp>
      <p:grpSp>
        <p:nvGrpSpPr>
          <p:cNvPr id="161" name="Group 160"/>
          <p:cNvGrpSpPr/>
          <p:nvPr/>
        </p:nvGrpSpPr>
        <p:grpSpPr>
          <a:xfrm>
            <a:off x="7057231" y="1371702"/>
            <a:ext cx="233804" cy="193597"/>
            <a:chOff x="1189608" y="2114366"/>
            <a:chExt cx="648070" cy="745723"/>
          </a:xfrm>
        </p:grpSpPr>
        <p:sp>
          <p:nvSpPr>
            <p:cNvPr id="162" name="Rectangle 161"/>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3" name="Oval 162"/>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ight Triangle 163"/>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70" name="Audio 69">
            <a:hlinkClick r:id="" action="ppaction://media"/>
            <a:extLst>
              <a:ext uri="{FF2B5EF4-FFF2-40B4-BE49-F238E27FC236}">
                <a16:creationId xmlns:a16="http://schemas.microsoft.com/office/drawing/2014/main" id="{20A851E7-3F61-2545-8B86-641408DA21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815981868"/>
      </p:ext>
    </p:extLst>
  </p:cSld>
  <p:clrMapOvr>
    <a:masterClrMapping/>
  </p:clrMapOvr>
  <mc:AlternateContent xmlns:mc="http://schemas.openxmlformats.org/markup-compatibility/2006">
    <mc:Choice xmlns:p14="http://schemas.microsoft.com/office/powerpoint/2010/main" Requires="p14">
      <p:transition spd="slow" p14:dur="2000" advTm="80037"/>
    </mc:Choice>
    <mc:Fallback>
      <p:transition spd="slow" advTm="80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82942" y="2931929"/>
            <a:ext cx="446994" cy="508226"/>
            <a:chOff x="302079" y="1763485"/>
            <a:chExt cx="3175907" cy="3510643"/>
          </a:xfrm>
        </p:grpSpPr>
        <p:sp>
          <p:nvSpPr>
            <p:cNvPr id="3" name="Rectangle 2"/>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 name="Group 3"/>
            <p:cNvGrpSpPr/>
            <p:nvPr/>
          </p:nvGrpSpPr>
          <p:grpSpPr>
            <a:xfrm>
              <a:off x="707317" y="1942812"/>
              <a:ext cx="1025429" cy="1316741"/>
              <a:chOff x="1136342" y="4037860"/>
              <a:chExt cx="1424079" cy="1540274"/>
            </a:xfrm>
          </p:grpSpPr>
          <p:grpSp>
            <p:nvGrpSpPr>
              <p:cNvPr id="40" name="Group 39"/>
              <p:cNvGrpSpPr/>
              <p:nvPr/>
            </p:nvGrpSpPr>
            <p:grpSpPr>
              <a:xfrm>
                <a:off x="1837678" y="4037860"/>
                <a:ext cx="612558" cy="812306"/>
                <a:chOff x="10441619" y="1994516"/>
                <a:chExt cx="612558" cy="812306"/>
              </a:xfrm>
            </p:grpSpPr>
            <p:sp>
              <p:nvSpPr>
                <p:cNvPr id="49" name="Diamond 4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Diamond 4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Oval 5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1" name="Group 40"/>
              <p:cNvGrpSpPr/>
              <p:nvPr/>
            </p:nvGrpSpPr>
            <p:grpSpPr>
              <a:xfrm>
                <a:off x="1136342" y="4326385"/>
                <a:ext cx="648070" cy="745723"/>
                <a:chOff x="1189608" y="2114366"/>
                <a:chExt cx="648070" cy="745723"/>
              </a:xfrm>
            </p:grpSpPr>
            <p:sp>
              <p:nvSpPr>
                <p:cNvPr id="46" name="Rectangle 45"/>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ight Triangle 47"/>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2" name="Group 41"/>
              <p:cNvGrpSpPr/>
              <p:nvPr/>
            </p:nvGrpSpPr>
            <p:grpSpPr>
              <a:xfrm>
                <a:off x="1890158" y="4934504"/>
                <a:ext cx="670263" cy="643630"/>
                <a:chOff x="4545366" y="2078855"/>
                <a:chExt cx="670263" cy="643630"/>
              </a:xfrm>
            </p:grpSpPr>
            <p:sp>
              <p:nvSpPr>
                <p:cNvPr id="43" name="Rounded Rectangle 42"/>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Isosceles Triangle 43"/>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5" name="Group 4"/>
            <p:cNvGrpSpPr/>
            <p:nvPr/>
          </p:nvGrpSpPr>
          <p:grpSpPr>
            <a:xfrm>
              <a:off x="1962519" y="3440492"/>
              <a:ext cx="809052" cy="1081309"/>
              <a:chOff x="2943232" y="5059698"/>
              <a:chExt cx="1046130" cy="1282740"/>
            </a:xfrm>
          </p:grpSpPr>
          <p:grpSp>
            <p:nvGrpSpPr>
              <p:cNvPr id="32" name="Group 31"/>
              <p:cNvGrpSpPr/>
              <p:nvPr/>
            </p:nvGrpSpPr>
            <p:grpSpPr>
              <a:xfrm>
                <a:off x="3319099" y="5059698"/>
                <a:ext cx="670263" cy="643630"/>
                <a:chOff x="4545366" y="2078855"/>
                <a:chExt cx="670263" cy="643630"/>
              </a:xfrm>
            </p:grpSpPr>
            <p:sp>
              <p:nvSpPr>
                <p:cNvPr id="37" name="Rounded Rectangle 3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Isosceles Triangle 3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 name="Group 32"/>
              <p:cNvGrpSpPr/>
              <p:nvPr/>
            </p:nvGrpSpPr>
            <p:grpSpPr>
              <a:xfrm>
                <a:off x="2943232" y="5330383"/>
                <a:ext cx="306279" cy="1012055"/>
                <a:chOff x="6019057" y="2043344"/>
                <a:chExt cx="306279" cy="1012055"/>
              </a:xfrm>
            </p:grpSpPr>
            <p:sp>
              <p:nvSpPr>
                <p:cNvPr id="34" name="Diamond 3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ight Triangle 3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Hexagon 3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 name="Group 5"/>
            <p:cNvGrpSpPr/>
            <p:nvPr/>
          </p:nvGrpSpPr>
          <p:grpSpPr>
            <a:xfrm>
              <a:off x="466292" y="3932258"/>
              <a:ext cx="1204402" cy="1285461"/>
              <a:chOff x="4815185" y="2925924"/>
              <a:chExt cx="1606069" cy="1642861"/>
            </a:xfrm>
          </p:grpSpPr>
          <p:grpSp>
            <p:nvGrpSpPr>
              <p:cNvPr id="18" name="Group 17"/>
              <p:cNvGrpSpPr/>
              <p:nvPr/>
            </p:nvGrpSpPr>
            <p:grpSpPr>
              <a:xfrm>
                <a:off x="5041855" y="2925924"/>
                <a:ext cx="1055657" cy="645110"/>
                <a:chOff x="8445270" y="1994516"/>
                <a:chExt cx="1055657" cy="645110"/>
              </a:xfrm>
            </p:grpSpPr>
            <p:sp>
              <p:nvSpPr>
                <p:cNvPr id="28" name="Rounded Rectangle 27"/>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ounded Rectangle 28"/>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ounded Rectangle 29"/>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ounded Rectangle 30"/>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p:cNvGrpSpPr/>
              <p:nvPr/>
            </p:nvGrpSpPr>
            <p:grpSpPr>
              <a:xfrm>
                <a:off x="4815185" y="3594965"/>
                <a:ext cx="612558" cy="812306"/>
                <a:chOff x="10441619" y="1994516"/>
                <a:chExt cx="612558" cy="812306"/>
              </a:xfrm>
            </p:grpSpPr>
            <p:sp>
              <p:nvSpPr>
                <p:cNvPr id="24" name="Diamond 2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Diamond 2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p:cNvGrpSpPr/>
              <p:nvPr/>
            </p:nvGrpSpPr>
            <p:grpSpPr>
              <a:xfrm>
                <a:off x="5739499" y="3720969"/>
                <a:ext cx="681755" cy="847816"/>
                <a:chOff x="2880803" y="2114366"/>
                <a:chExt cx="681755" cy="847816"/>
              </a:xfrm>
            </p:grpSpPr>
            <p:sp>
              <p:nvSpPr>
                <p:cNvPr id="21" name="Hexagon 2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3" name="Diamond 2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7" name="Group 6"/>
            <p:cNvGrpSpPr/>
            <p:nvPr/>
          </p:nvGrpSpPr>
          <p:grpSpPr>
            <a:xfrm>
              <a:off x="2520971" y="1892433"/>
              <a:ext cx="855460" cy="1005847"/>
              <a:chOff x="10060696" y="2495616"/>
              <a:chExt cx="1308273" cy="1369123"/>
            </a:xfrm>
          </p:grpSpPr>
          <p:grpSp>
            <p:nvGrpSpPr>
              <p:cNvPr id="8" name="Group 7"/>
              <p:cNvGrpSpPr/>
              <p:nvPr/>
            </p:nvGrpSpPr>
            <p:grpSpPr>
              <a:xfrm>
                <a:off x="10060696" y="2495616"/>
                <a:ext cx="612558" cy="812306"/>
                <a:chOff x="10441619" y="1994516"/>
                <a:chExt cx="612558" cy="812306"/>
              </a:xfrm>
            </p:grpSpPr>
            <p:sp>
              <p:nvSpPr>
                <p:cNvPr id="14" name="Diamond 1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p:cNvGrpSpPr/>
              <p:nvPr/>
            </p:nvGrpSpPr>
            <p:grpSpPr>
              <a:xfrm>
                <a:off x="10756411" y="3052433"/>
                <a:ext cx="612558" cy="812306"/>
                <a:chOff x="10441619" y="1994516"/>
                <a:chExt cx="612558" cy="812306"/>
              </a:xfrm>
            </p:grpSpPr>
            <p:sp>
              <p:nvSpPr>
                <p:cNvPr id="10" name="Diamond 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iamond 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53" name="TextBox 52"/>
          <p:cNvSpPr txBox="1"/>
          <p:nvPr/>
        </p:nvSpPr>
        <p:spPr>
          <a:xfrm>
            <a:off x="2742654" y="3048120"/>
            <a:ext cx="1046825" cy="300082"/>
          </a:xfrm>
          <a:prstGeom prst="rect">
            <a:avLst/>
          </a:prstGeom>
          <a:noFill/>
        </p:spPr>
        <p:txBody>
          <a:bodyPr wrap="none" rtlCol="0">
            <a:spAutoFit/>
          </a:bodyPr>
          <a:lstStyle/>
          <a:p>
            <a:r>
              <a:rPr lang="en-US" sz="1350" b="1" dirty="0">
                <a:solidFill>
                  <a:srgbClr val="0070C0"/>
                </a:solidFill>
              </a:rPr>
              <a:t>Input Image</a:t>
            </a:r>
          </a:p>
        </p:txBody>
      </p:sp>
      <p:grpSp>
        <p:nvGrpSpPr>
          <p:cNvPr id="54" name="Group 53"/>
          <p:cNvGrpSpPr/>
          <p:nvPr/>
        </p:nvGrpSpPr>
        <p:grpSpPr>
          <a:xfrm>
            <a:off x="4427294" y="1508036"/>
            <a:ext cx="800809" cy="942241"/>
            <a:chOff x="4947337" y="3894439"/>
            <a:chExt cx="1032936" cy="1286500"/>
          </a:xfrm>
        </p:grpSpPr>
        <p:sp>
          <p:nvSpPr>
            <p:cNvPr id="55" name="Diamond 5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Diamond 5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Diamond 5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Diamond 57"/>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Diamond 58"/>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Diamond 59"/>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Diamond 60"/>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2" name="TextBox 61"/>
          <p:cNvSpPr txBox="1"/>
          <p:nvPr/>
        </p:nvSpPr>
        <p:spPr>
          <a:xfrm>
            <a:off x="5569823" y="3269490"/>
            <a:ext cx="622863" cy="300082"/>
          </a:xfrm>
          <a:prstGeom prst="rect">
            <a:avLst/>
          </a:prstGeom>
          <a:noFill/>
        </p:spPr>
        <p:txBody>
          <a:bodyPr wrap="none" rtlCol="0">
            <a:spAutoFit/>
          </a:bodyPr>
          <a:lstStyle/>
          <a:p>
            <a:r>
              <a:rPr lang="en-US" sz="1350" b="1" dirty="0">
                <a:solidFill>
                  <a:srgbClr val="0070C0"/>
                </a:solidFill>
              </a:rPr>
              <a:t>Filters</a:t>
            </a:r>
          </a:p>
        </p:txBody>
      </p:sp>
      <p:sp>
        <p:nvSpPr>
          <p:cNvPr id="63" name="Left Brace 62"/>
          <p:cNvSpPr/>
          <p:nvPr/>
        </p:nvSpPr>
        <p:spPr>
          <a:xfrm>
            <a:off x="4187920" y="1576988"/>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4" name="TextBox 63"/>
          <p:cNvSpPr txBox="1"/>
          <p:nvPr/>
        </p:nvSpPr>
        <p:spPr>
          <a:xfrm>
            <a:off x="2855210" y="1841169"/>
            <a:ext cx="1315873" cy="300082"/>
          </a:xfrm>
          <a:prstGeom prst="rect">
            <a:avLst/>
          </a:prstGeom>
          <a:noFill/>
        </p:spPr>
        <p:txBody>
          <a:bodyPr wrap="none" rtlCol="0">
            <a:spAutoFit/>
          </a:bodyPr>
          <a:lstStyle/>
          <a:p>
            <a:pPr algn="ctr"/>
            <a:r>
              <a:rPr lang="en-US" sz="1350" b="1" dirty="0">
                <a:solidFill>
                  <a:srgbClr val="0070C0"/>
                </a:solidFill>
              </a:rPr>
              <a:t>Feature “Maps”</a:t>
            </a:r>
          </a:p>
        </p:txBody>
      </p:sp>
      <p:grpSp>
        <p:nvGrpSpPr>
          <p:cNvPr id="65" name="Group 64"/>
          <p:cNvGrpSpPr/>
          <p:nvPr/>
        </p:nvGrpSpPr>
        <p:grpSpPr>
          <a:xfrm>
            <a:off x="4400289" y="2605982"/>
            <a:ext cx="723036" cy="680991"/>
            <a:chOff x="2758958" y="5504670"/>
            <a:chExt cx="964048" cy="907988"/>
          </a:xfrm>
        </p:grpSpPr>
        <p:cxnSp>
          <p:nvCxnSpPr>
            <p:cNvPr id="66" name="Straight Arrow Connector 65"/>
            <p:cNvCxnSpPr/>
            <p:nvPr/>
          </p:nvCxnSpPr>
          <p:spPr>
            <a:xfrm>
              <a:off x="2758958" y="626296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3474431" y="627656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flipV="1">
              <a:off x="3251125" y="550467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3136146" y="616296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grpSp>
        <p:nvGrpSpPr>
          <p:cNvPr id="75" name="Group 74"/>
          <p:cNvGrpSpPr/>
          <p:nvPr/>
        </p:nvGrpSpPr>
        <p:grpSpPr>
          <a:xfrm>
            <a:off x="5290189" y="3110444"/>
            <a:ext cx="1240570" cy="144176"/>
            <a:chOff x="3945491" y="6177285"/>
            <a:chExt cx="1654093" cy="192235"/>
          </a:xfrm>
        </p:grpSpPr>
        <p:sp>
          <p:nvSpPr>
            <p:cNvPr id="76" name="Isosceles Triangle 75"/>
            <p:cNvSpPr/>
            <p:nvPr/>
          </p:nvSpPr>
          <p:spPr>
            <a:xfrm>
              <a:off x="4489641" y="6221170"/>
              <a:ext cx="72624" cy="106926"/>
            </a:xfrm>
            <a:prstGeom prs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ounded Rectangle 76"/>
            <p:cNvSpPr/>
            <p:nvPr/>
          </p:nvSpPr>
          <p:spPr>
            <a:xfrm>
              <a:off x="4723255" y="6224998"/>
              <a:ext cx="108936" cy="106926"/>
            </a:xfrm>
            <a:prstGeom prst="round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Diamond 77"/>
            <p:cNvSpPr/>
            <p:nvPr/>
          </p:nvSpPr>
          <p:spPr>
            <a:xfrm>
              <a:off x="4986836" y="6226773"/>
              <a:ext cx="89384" cy="106926"/>
            </a:xfrm>
            <a:prstGeom prst="diamond">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ight Triangle 78"/>
            <p:cNvSpPr/>
            <p:nvPr/>
          </p:nvSpPr>
          <p:spPr>
            <a:xfrm>
              <a:off x="5208038" y="6229040"/>
              <a:ext cx="75417" cy="106926"/>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0" name="Group 79"/>
            <p:cNvGrpSpPr/>
            <p:nvPr/>
          </p:nvGrpSpPr>
          <p:grpSpPr>
            <a:xfrm>
              <a:off x="3945491" y="6177285"/>
              <a:ext cx="202300" cy="184329"/>
              <a:chOff x="3984208" y="6182628"/>
              <a:chExt cx="202300" cy="184329"/>
            </a:xfrm>
          </p:grpSpPr>
          <p:sp>
            <p:nvSpPr>
              <p:cNvPr id="91" name="Rectangle 90"/>
              <p:cNvSpPr/>
              <p:nvPr/>
            </p:nvSpPr>
            <p:spPr>
              <a:xfrm>
                <a:off x="4044793" y="6221170"/>
                <a:ext cx="69831" cy="110376"/>
              </a:xfrm>
              <a:prstGeom prst="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p:cNvSpPr/>
              <p:nvPr/>
            </p:nvSpPr>
            <p:spPr>
              <a:xfrm>
                <a:off x="3984208" y="6182628"/>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1" name="Group 80"/>
            <p:cNvGrpSpPr/>
            <p:nvPr/>
          </p:nvGrpSpPr>
          <p:grpSpPr>
            <a:xfrm>
              <a:off x="4178175" y="6177285"/>
              <a:ext cx="202300" cy="184329"/>
              <a:chOff x="4255598" y="6177285"/>
              <a:chExt cx="202300" cy="184329"/>
            </a:xfrm>
          </p:grpSpPr>
          <p:sp>
            <p:nvSpPr>
              <p:cNvPr id="89" name="Oval 88"/>
              <p:cNvSpPr/>
              <p:nvPr/>
            </p:nvSpPr>
            <p:spPr>
              <a:xfrm>
                <a:off x="4303582" y="6205495"/>
                <a:ext cx="92177" cy="106926"/>
              </a:xfrm>
              <a:prstGeom prst="ellips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p:cNvSpPr/>
              <p:nvPr/>
            </p:nvSpPr>
            <p:spPr>
              <a:xfrm>
                <a:off x="4255598" y="617728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2" name="Rectangle 81"/>
            <p:cNvSpPr/>
            <p:nvPr/>
          </p:nvSpPr>
          <p:spPr>
            <a:xfrm>
              <a:off x="4434784" y="6184193"/>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p:cNvSpPr/>
            <p:nvPr/>
          </p:nvSpPr>
          <p:spPr>
            <a:xfrm>
              <a:off x="4677647" y="618419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p:cNvSpPr/>
            <p:nvPr/>
          </p:nvSpPr>
          <p:spPr>
            <a:xfrm>
              <a:off x="4925555" y="6184194"/>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p:cNvSpPr/>
            <p:nvPr/>
          </p:nvSpPr>
          <p:spPr>
            <a:xfrm>
              <a:off x="5154895" y="6185191"/>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6" name="Group 85"/>
            <p:cNvGrpSpPr/>
            <p:nvPr/>
          </p:nvGrpSpPr>
          <p:grpSpPr>
            <a:xfrm>
              <a:off x="5397284" y="6185191"/>
              <a:ext cx="202300" cy="184329"/>
              <a:chOff x="5508271" y="6177856"/>
              <a:chExt cx="202300" cy="184329"/>
            </a:xfrm>
          </p:grpSpPr>
          <p:sp>
            <p:nvSpPr>
              <p:cNvPr id="87" name="Hexagon 86"/>
              <p:cNvSpPr/>
              <p:nvPr/>
            </p:nvSpPr>
            <p:spPr>
              <a:xfrm>
                <a:off x="5573689" y="6215986"/>
                <a:ext cx="81004" cy="106926"/>
              </a:xfrm>
              <a:prstGeom prst="hexagon">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p:cNvSpPr/>
              <p:nvPr/>
            </p:nvSpPr>
            <p:spPr>
              <a:xfrm>
                <a:off x="5508271" y="6177856"/>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cxnSp>
        <p:nvCxnSpPr>
          <p:cNvPr id="93" name="Straight Arrow Connector 92"/>
          <p:cNvCxnSpPr>
            <a:stCxn id="90" idx="0"/>
          </p:cNvCxnSpPr>
          <p:nvPr/>
        </p:nvCxnSpPr>
        <p:spPr>
          <a:xfrm flipH="1" flipV="1">
            <a:off x="4897424" y="2309769"/>
            <a:ext cx="643140" cy="800675"/>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2" idx="0"/>
          </p:cNvCxnSpPr>
          <p:nvPr/>
        </p:nvCxnSpPr>
        <p:spPr>
          <a:xfrm flipH="1" flipV="1">
            <a:off x="4942138" y="2224242"/>
            <a:ext cx="790883" cy="891383"/>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flipV="1">
            <a:off x="5049516" y="2109706"/>
            <a:ext cx="871864" cy="981881"/>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65" name="Group 164"/>
          <p:cNvGrpSpPr/>
          <p:nvPr/>
        </p:nvGrpSpPr>
        <p:grpSpPr>
          <a:xfrm rot="21278205">
            <a:off x="6490209" y="1696763"/>
            <a:ext cx="169977" cy="541511"/>
            <a:chOff x="8457134" y="4235083"/>
            <a:chExt cx="226636" cy="722015"/>
          </a:xfrm>
        </p:grpSpPr>
        <p:grpSp>
          <p:nvGrpSpPr>
            <p:cNvPr id="166" name="Group 165"/>
            <p:cNvGrpSpPr/>
            <p:nvPr/>
          </p:nvGrpSpPr>
          <p:grpSpPr>
            <a:xfrm rot="867278">
              <a:off x="8457134" y="4306650"/>
              <a:ext cx="138191" cy="650448"/>
              <a:chOff x="8473151" y="3559071"/>
              <a:chExt cx="138191" cy="650448"/>
            </a:xfrm>
          </p:grpSpPr>
          <p:sp>
            <p:nvSpPr>
              <p:cNvPr id="168" name="Rectangle 16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Rectangle 16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67" name="Rectangle 16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4" name="Group 173"/>
          <p:cNvGrpSpPr/>
          <p:nvPr/>
        </p:nvGrpSpPr>
        <p:grpSpPr>
          <a:xfrm rot="21278205">
            <a:off x="6785078" y="1682798"/>
            <a:ext cx="169977" cy="541511"/>
            <a:chOff x="8457134" y="4235083"/>
            <a:chExt cx="226636" cy="722015"/>
          </a:xfrm>
        </p:grpSpPr>
        <p:grpSp>
          <p:nvGrpSpPr>
            <p:cNvPr id="175" name="Group 174"/>
            <p:cNvGrpSpPr/>
            <p:nvPr/>
          </p:nvGrpSpPr>
          <p:grpSpPr>
            <a:xfrm rot="867278">
              <a:off x="8457134" y="4306650"/>
              <a:ext cx="138191" cy="650448"/>
              <a:chOff x="8473151" y="3559071"/>
              <a:chExt cx="138191" cy="650448"/>
            </a:xfrm>
          </p:grpSpPr>
          <p:sp>
            <p:nvSpPr>
              <p:cNvPr id="177" name="Rectangle 176"/>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ectangle 177"/>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ectangle 181"/>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6" name="Rectangle 175"/>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3" name="Rectangle 182"/>
          <p:cNvSpPr/>
          <p:nvPr/>
        </p:nvSpPr>
        <p:spPr>
          <a:xfrm rot="19977805">
            <a:off x="7049037" y="2085226"/>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p:cNvSpPr/>
          <p:nvPr/>
        </p:nvSpPr>
        <p:spPr>
          <a:xfrm rot="19977805">
            <a:off x="7060497" y="200565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p:cNvSpPr/>
          <p:nvPr/>
        </p:nvSpPr>
        <p:spPr>
          <a:xfrm rot="19977805">
            <a:off x="7070674" y="193411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p:cNvSpPr/>
          <p:nvPr/>
        </p:nvSpPr>
        <p:spPr>
          <a:xfrm rot="19977805">
            <a:off x="7080851" y="186256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p:cNvSpPr/>
          <p:nvPr/>
        </p:nvSpPr>
        <p:spPr>
          <a:xfrm rot="19977805">
            <a:off x="7092270" y="179121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p:cNvSpPr/>
          <p:nvPr/>
        </p:nvSpPr>
        <p:spPr>
          <a:xfrm rot="19977805">
            <a:off x="7106191" y="172806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p:cNvSpPr/>
          <p:nvPr/>
        </p:nvSpPr>
        <p:spPr>
          <a:xfrm rot="20101213">
            <a:off x="7121752" y="1666468"/>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90" name="Group 189"/>
          <p:cNvGrpSpPr/>
          <p:nvPr/>
        </p:nvGrpSpPr>
        <p:grpSpPr>
          <a:xfrm rot="21278205">
            <a:off x="7335750" y="1683454"/>
            <a:ext cx="169977" cy="541511"/>
            <a:chOff x="8457134" y="4235083"/>
            <a:chExt cx="226636" cy="722015"/>
          </a:xfrm>
        </p:grpSpPr>
        <p:grpSp>
          <p:nvGrpSpPr>
            <p:cNvPr id="191" name="Group 190"/>
            <p:cNvGrpSpPr/>
            <p:nvPr/>
          </p:nvGrpSpPr>
          <p:grpSpPr>
            <a:xfrm rot="867278">
              <a:off x="8457134" y="4306650"/>
              <a:ext cx="138191" cy="650448"/>
              <a:chOff x="8473151" y="3559071"/>
              <a:chExt cx="138191" cy="650448"/>
            </a:xfrm>
          </p:grpSpPr>
          <p:sp>
            <p:nvSpPr>
              <p:cNvPr id="193" name="Rectangle 192"/>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2" name="Rectangle 191"/>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9" name="Group 198"/>
          <p:cNvGrpSpPr/>
          <p:nvPr/>
        </p:nvGrpSpPr>
        <p:grpSpPr>
          <a:xfrm rot="21278205">
            <a:off x="7604768" y="1685965"/>
            <a:ext cx="169977" cy="541511"/>
            <a:chOff x="8457134" y="4235083"/>
            <a:chExt cx="226636" cy="722015"/>
          </a:xfrm>
        </p:grpSpPr>
        <p:grpSp>
          <p:nvGrpSpPr>
            <p:cNvPr id="200" name="Group 199"/>
            <p:cNvGrpSpPr/>
            <p:nvPr/>
          </p:nvGrpSpPr>
          <p:grpSpPr>
            <a:xfrm rot="867278">
              <a:off x="8457134" y="4306650"/>
              <a:ext cx="138191" cy="650448"/>
              <a:chOff x="8473151" y="3559071"/>
              <a:chExt cx="138191" cy="650448"/>
            </a:xfrm>
          </p:grpSpPr>
          <p:sp>
            <p:nvSpPr>
              <p:cNvPr id="202" name="Rectangle 20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3" name="Rectangle 20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4" name="Rectangle 20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Rectangle 20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Rectangle 20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7" name="Rectangle 20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01" name="Rectangle 20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08" name="Rectangle 207"/>
          <p:cNvSpPr/>
          <p:nvPr/>
        </p:nvSpPr>
        <p:spPr>
          <a:xfrm rot="19977805">
            <a:off x="7865083" y="2109904"/>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9" name="Rectangle 208"/>
          <p:cNvSpPr/>
          <p:nvPr/>
        </p:nvSpPr>
        <p:spPr>
          <a:xfrm rot="19977805">
            <a:off x="7876544" y="2030335"/>
            <a:ext cx="99874" cy="126128"/>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0" name="Rectangle 209"/>
          <p:cNvSpPr/>
          <p:nvPr/>
        </p:nvSpPr>
        <p:spPr>
          <a:xfrm rot="19977805">
            <a:off x="7886721" y="1958788"/>
            <a:ext cx="99874" cy="12612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1" name="Rectangle 210"/>
          <p:cNvSpPr/>
          <p:nvPr/>
        </p:nvSpPr>
        <p:spPr>
          <a:xfrm rot="19977805">
            <a:off x="7896897" y="1887240"/>
            <a:ext cx="99874" cy="126128"/>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2" name="Rectangle 211"/>
          <p:cNvSpPr/>
          <p:nvPr/>
        </p:nvSpPr>
        <p:spPr>
          <a:xfrm rot="19977805">
            <a:off x="7908316" y="181589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3" name="Rectangle 212"/>
          <p:cNvSpPr/>
          <p:nvPr/>
        </p:nvSpPr>
        <p:spPr>
          <a:xfrm rot="19977805">
            <a:off x="7922238" y="175274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4" name="Rectangle 213"/>
          <p:cNvSpPr/>
          <p:nvPr/>
        </p:nvSpPr>
        <p:spPr>
          <a:xfrm rot="20101213">
            <a:off x="7937799" y="1691146"/>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15" name="Group 214"/>
          <p:cNvGrpSpPr/>
          <p:nvPr/>
        </p:nvGrpSpPr>
        <p:grpSpPr>
          <a:xfrm rot="21278205">
            <a:off x="8145064" y="1703570"/>
            <a:ext cx="169977" cy="541511"/>
            <a:chOff x="8457134" y="4235083"/>
            <a:chExt cx="226636" cy="722015"/>
          </a:xfrm>
        </p:grpSpPr>
        <p:grpSp>
          <p:nvGrpSpPr>
            <p:cNvPr id="216" name="Group 215"/>
            <p:cNvGrpSpPr/>
            <p:nvPr/>
          </p:nvGrpSpPr>
          <p:grpSpPr>
            <a:xfrm rot="867278">
              <a:off x="8457134" y="4306650"/>
              <a:ext cx="138191" cy="650448"/>
              <a:chOff x="8473151" y="3559071"/>
              <a:chExt cx="138191" cy="650448"/>
            </a:xfrm>
          </p:grpSpPr>
          <p:sp>
            <p:nvSpPr>
              <p:cNvPr id="218" name="Rectangle 21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9" name="Rectangle 21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0" name="Rectangle 21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1" name="Rectangle 22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2" name="Rectangle 22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3" name="Rectangle 22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17" name="Rectangle 21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224" name="Straight Arrow Connector 223"/>
          <p:cNvCxnSpPr/>
          <p:nvPr/>
        </p:nvCxnSpPr>
        <p:spPr>
          <a:xfrm>
            <a:off x="5416829" y="2003631"/>
            <a:ext cx="194966"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p:cNvCxnSpPr/>
          <p:nvPr/>
        </p:nvCxnSpPr>
        <p:spPr>
          <a:xfrm flipH="1">
            <a:off x="5953434" y="2013831"/>
            <a:ext cx="18643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6" name="Oval 225"/>
          <p:cNvSpPr/>
          <p:nvPr/>
        </p:nvSpPr>
        <p:spPr>
          <a:xfrm>
            <a:off x="5699719" y="1928632"/>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227" name="TextBox 226"/>
          <p:cNvSpPr txBox="1"/>
          <p:nvPr/>
        </p:nvSpPr>
        <p:spPr>
          <a:xfrm>
            <a:off x="6747199" y="2292082"/>
            <a:ext cx="1181862" cy="300082"/>
          </a:xfrm>
          <a:prstGeom prst="rect">
            <a:avLst/>
          </a:prstGeom>
          <a:noFill/>
        </p:spPr>
        <p:txBody>
          <a:bodyPr wrap="none" rtlCol="0">
            <a:spAutoFit/>
          </a:bodyPr>
          <a:lstStyle/>
          <a:p>
            <a:r>
              <a:rPr lang="en-US" sz="1350" b="1" dirty="0">
                <a:solidFill>
                  <a:srgbClr val="0070C0"/>
                </a:solidFill>
              </a:rPr>
              <a:t>Layer-2 Filters</a:t>
            </a:r>
          </a:p>
        </p:txBody>
      </p:sp>
      <p:grpSp>
        <p:nvGrpSpPr>
          <p:cNvPr id="228" name="Group 227"/>
          <p:cNvGrpSpPr/>
          <p:nvPr/>
        </p:nvGrpSpPr>
        <p:grpSpPr>
          <a:xfrm>
            <a:off x="7885106" y="1344897"/>
            <a:ext cx="226031" cy="194248"/>
            <a:chOff x="4545366" y="2078855"/>
            <a:chExt cx="670263" cy="643630"/>
          </a:xfrm>
        </p:grpSpPr>
        <p:sp>
          <p:nvSpPr>
            <p:cNvPr id="229" name="Rounded Rectangle 228"/>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0" name="Isosceles Triangle 229"/>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1" name="Oval 230"/>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70" name="Audio 69">
            <a:hlinkClick r:id="" action="ppaction://media"/>
            <a:extLst>
              <a:ext uri="{FF2B5EF4-FFF2-40B4-BE49-F238E27FC236}">
                <a16:creationId xmlns:a16="http://schemas.microsoft.com/office/drawing/2014/main" id="{35DA0550-4435-0D43-B381-CA792C388E8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021735609"/>
      </p:ext>
    </p:extLst>
  </p:cSld>
  <p:clrMapOvr>
    <a:masterClrMapping/>
  </p:clrMapOvr>
  <mc:AlternateContent xmlns:mc="http://schemas.openxmlformats.org/markup-compatibility/2006">
    <mc:Choice xmlns:p14="http://schemas.microsoft.com/office/powerpoint/2010/main" Requires="p14">
      <p:transition spd="slow" p14:dur="2000" advTm="28647"/>
    </mc:Choice>
    <mc:Fallback>
      <p:transition spd="slow" advTm="28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0"/>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64104" y="3837196"/>
            <a:ext cx="446994" cy="508226"/>
            <a:chOff x="302079" y="1763485"/>
            <a:chExt cx="3175907" cy="3510643"/>
          </a:xfrm>
        </p:grpSpPr>
        <p:sp>
          <p:nvSpPr>
            <p:cNvPr id="3" name="Rectangle 2"/>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 name="Group 3"/>
            <p:cNvGrpSpPr/>
            <p:nvPr/>
          </p:nvGrpSpPr>
          <p:grpSpPr>
            <a:xfrm>
              <a:off x="707317" y="1942812"/>
              <a:ext cx="1025429" cy="1316741"/>
              <a:chOff x="1136342" y="4037860"/>
              <a:chExt cx="1424079" cy="1540274"/>
            </a:xfrm>
          </p:grpSpPr>
          <p:grpSp>
            <p:nvGrpSpPr>
              <p:cNvPr id="40" name="Group 39"/>
              <p:cNvGrpSpPr/>
              <p:nvPr/>
            </p:nvGrpSpPr>
            <p:grpSpPr>
              <a:xfrm>
                <a:off x="1837678" y="4037860"/>
                <a:ext cx="612558" cy="812306"/>
                <a:chOff x="10441619" y="1994516"/>
                <a:chExt cx="612558" cy="812306"/>
              </a:xfrm>
            </p:grpSpPr>
            <p:sp>
              <p:nvSpPr>
                <p:cNvPr id="49" name="Diamond 4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Diamond 4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Oval 5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1" name="Group 40"/>
              <p:cNvGrpSpPr/>
              <p:nvPr/>
            </p:nvGrpSpPr>
            <p:grpSpPr>
              <a:xfrm>
                <a:off x="1136342" y="4326385"/>
                <a:ext cx="648070" cy="745723"/>
                <a:chOff x="1189608" y="2114366"/>
                <a:chExt cx="648070" cy="745723"/>
              </a:xfrm>
            </p:grpSpPr>
            <p:sp>
              <p:nvSpPr>
                <p:cNvPr id="46" name="Rectangle 45"/>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ight Triangle 47"/>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2" name="Group 41"/>
              <p:cNvGrpSpPr/>
              <p:nvPr/>
            </p:nvGrpSpPr>
            <p:grpSpPr>
              <a:xfrm>
                <a:off x="1890158" y="4934504"/>
                <a:ext cx="670263" cy="643630"/>
                <a:chOff x="4545366" y="2078855"/>
                <a:chExt cx="670263" cy="643630"/>
              </a:xfrm>
            </p:grpSpPr>
            <p:sp>
              <p:nvSpPr>
                <p:cNvPr id="43" name="Rounded Rectangle 42"/>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Isosceles Triangle 43"/>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5" name="Group 4"/>
            <p:cNvGrpSpPr/>
            <p:nvPr/>
          </p:nvGrpSpPr>
          <p:grpSpPr>
            <a:xfrm>
              <a:off x="1962519" y="3440492"/>
              <a:ext cx="809052" cy="1081309"/>
              <a:chOff x="2943232" y="5059698"/>
              <a:chExt cx="1046130" cy="1282740"/>
            </a:xfrm>
          </p:grpSpPr>
          <p:grpSp>
            <p:nvGrpSpPr>
              <p:cNvPr id="32" name="Group 31"/>
              <p:cNvGrpSpPr/>
              <p:nvPr/>
            </p:nvGrpSpPr>
            <p:grpSpPr>
              <a:xfrm>
                <a:off x="3319099" y="5059698"/>
                <a:ext cx="670263" cy="643630"/>
                <a:chOff x="4545366" y="2078855"/>
                <a:chExt cx="670263" cy="643630"/>
              </a:xfrm>
            </p:grpSpPr>
            <p:sp>
              <p:nvSpPr>
                <p:cNvPr id="37" name="Rounded Rectangle 3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Isosceles Triangle 3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 name="Group 32"/>
              <p:cNvGrpSpPr/>
              <p:nvPr/>
            </p:nvGrpSpPr>
            <p:grpSpPr>
              <a:xfrm>
                <a:off x="2943232" y="5330383"/>
                <a:ext cx="306279" cy="1012055"/>
                <a:chOff x="6019057" y="2043344"/>
                <a:chExt cx="306279" cy="1012055"/>
              </a:xfrm>
            </p:grpSpPr>
            <p:sp>
              <p:nvSpPr>
                <p:cNvPr id="34" name="Diamond 3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ight Triangle 3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Hexagon 3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 name="Group 5"/>
            <p:cNvGrpSpPr/>
            <p:nvPr/>
          </p:nvGrpSpPr>
          <p:grpSpPr>
            <a:xfrm>
              <a:off x="466292" y="3932258"/>
              <a:ext cx="1204402" cy="1285461"/>
              <a:chOff x="4815185" y="2925924"/>
              <a:chExt cx="1606069" cy="1642861"/>
            </a:xfrm>
          </p:grpSpPr>
          <p:grpSp>
            <p:nvGrpSpPr>
              <p:cNvPr id="18" name="Group 17"/>
              <p:cNvGrpSpPr/>
              <p:nvPr/>
            </p:nvGrpSpPr>
            <p:grpSpPr>
              <a:xfrm>
                <a:off x="5041855" y="2925924"/>
                <a:ext cx="1055657" cy="645110"/>
                <a:chOff x="8445270" y="1994516"/>
                <a:chExt cx="1055657" cy="645110"/>
              </a:xfrm>
            </p:grpSpPr>
            <p:sp>
              <p:nvSpPr>
                <p:cNvPr id="28" name="Rounded Rectangle 27"/>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ounded Rectangle 28"/>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ounded Rectangle 29"/>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ounded Rectangle 30"/>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p:cNvGrpSpPr/>
              <p:nvPr/>
            </p:nvGrpSpPr>
            <p:grpSpPr>
              <a:xfrm>
                <a:off x="4815185" y="3594965"/>
                <a:ext cx="612558" cy="812306"/>
                <a:chOff x="10441619" y="1994516"/>
                <a:chExt cx="612558" cy="812306"/>
              </a:xfrm>
            </p:grpSpPr>
            <p:sp>
              <p:nvSpPr>
                <p:cNvPr id="24" name="Diamond 2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Diamond 2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p:cNvGrpSpPr/>
              <p:nvPr/>
            </p:nvGrpSpPr>
            <p:grpSpPr>
              <a:xfrm>
                <a:off x="5739499" y="3720969"/>
                <a:ext cx="681755" cy="847816"/>
                <a:chOff x="2880803" y="2114366"/>
                <a:chExt cx="681755" cy="847816"/>
              </a:xfrm>
            </p:grpSpPr>
            <p:sp>
              <p:nvSpPr>
                <p:cNvPr id="21" name="Hexagon 2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3" name="Diamond 2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7" name="Group 6"/>
            <p:cNvGrpSpPr/>
            <p:nvPr/>
          </p:nvGrpSpPr>
          <p:grpSpPr>
            <a:xfrm>
              <a:off x="2520971" y="1892433"/>
              <a:ext cx="855460" cy="1005847"/>
              <a:chOff x="10060696" y="2495616"/>
              <a:chExt cx="1308273" cy="1369123"/>
            </a:xfrm>
          </p:grpSpPr>
          <p:grpSp>
            <p:nvGrpSpPr>
              <p:cNvPr id="8" name="Group 7"/>
              <p:cNvGrpSpPr/>
              <p:nvPr/>
            </p:nvGrpSpPr>
            <p:grpSpPr>
              <a:xfrm>
                <a:off x="10060696" y="2495616"/>
                <a:ext cx="612558" cy="812306"/>
                <a:chOff x="10441619" y="1994516"/>
                <a:chExt cx="612558" cy="812306"/>
              </a:xfrm>
            </p:grpSpPr>
            <p:sp>
              <p:nvSpPr>
                <p:cNvPr id="14" name="Diamond 1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p:cNvGrpSpPr/>
              <p:nvPr/>
            </p:nvGrpSpPr>
            <p:grpSpPr>
              <a:xfrm>
                <a:off x="10756411" y="3052433"/>
                <a:ext cx="612558" cy="812306"/>
                <a:chOff x="10441619" y="1994516"/>
                <a:chExt cx="612558" cy="812306"/>
              </a:xfrm>
            </p:grpSpPr>
            <p:sp>
              <p:nvSpPr>
                <p:cNvPr id="10" name="Diamond 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iamond 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53" name="TextBox 52"/>
          <p:cNvSpPr txBox="1"/>
          <p:nvPr/>
        </p:nvSpPr>
        <p:spPr>
          <a:xfrm>
            <a:off x="1823816" y="3953386"/>
            <a:ext cx="1046825" cy="300082"/>
          </a:xfrm>
          <a:prstGeom prst="rect">
            <a:avLst/>
          </a:prstGeom>
          <a:noFill/>
        </p:spPr>
        <p:txBody>
          <a:bodyPr wrap="none" rtlCol="0">
            <a:spAutoFit/>
          </a:bodyPr>
          <a:lstStyle/>
          <a:p>
            <a:r>
              <a:rPr lang="en-US" sz="1350" b="1" dirty="0">
                <a:solidFill>
                  <a:srgbClr val="0070C0"/>
                </a:solidFill>
              </a:rPr>
              <a:t>Input Image</a:t>
            </a:r>
          </a:p>
        </p:txBody>
      </p:sp>
      <p:grpSp>
        <p:nvGrpSpPr>
          <p:cNvPr id="54" name="Group 53"/>
          <p:cNvGrpSpPr/>
          <p:nvPr/>
        </p:nvGrpSpPr>
        <p:grpSpPr>
          <a:xfrm>
            <a:off x="3508455" y="2413302"/>
            <a:ext cx="800809" cy="942241"/>
            <a:chOff x="4947337" y="3894439"/>
            <a:chExt cx="1032936" cy="1286500"/>
          </a:xfrm>
        </p:grpSpPr>
        <p:sp>
          <p:nvSpPr>
            <p:cNvPr id="55" name="Diamond 5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Diamond 5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Diamond 5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Diamond 57"/>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Diamond 58"/>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Diamond 59"/>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Diamond 60"/>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2" name="TextBox 61"/>
          <p:cNvSpPr txBox="1"/>
          <p:nvPr/>
        </p:nvSpPr>
        <p:spPr>
          <a:xfrm>
            <a:off x="4413984" y="4127978"/>
            <a:ext cx="1220334" cy="300082"/>
          </a:xfrm>
          <a:prstGeom prst="rect">
            <a:avLst/>
          </a:prstGeom>
          <a:noFill/>
        </p:spPr>
        <p:txBody>
          <a:bodyPr wrap="none" rtlCol="0">
            <a:spAutoFit/>
          </a:bodyPr>
          <a:lstStyle/>
          <a:p>
            <a:r>
              <a:rPr lang="en-US" sz="1350" b="1" dirty="0">
                <a:solidFill>
                  <a:srgbClr val="0070C0"/>
                </a:solidFill>
              </a:rPr>
              <a:t> Layer-1 Filters</a:t>
            </a:r>
          </a:p>
        </p:txBody>
      </p:sp>
      <p:sp>
        <p:nvSpPr>
          <p:cNvPr id="63" name="Left Brace 62"/>
          <p:cNvSpPr/>
          <p:nvPr/>
        </p:nvSpPr>
        <p:spPr>
          <a:xfrm>
            <a:off x="3269081" y="2482254"/>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4" name="TextBox 63"/>
          <p:cNvSpPr txBox="1"/>
          <p:nvPr/>
        </p:nvSpPr>
        <p:spPr>
          <a:xfrm>
            <a:off x="1936370" y="2605257"/>
            <a:ext cx="1315873" cy="507831"/>
          </a:xfrm>
          <a:prstGeom prst="rect">
            <a:avLst/>
          </a:prstGeom>
          <a:noFill/>
        </p:spPr>
        <p:txBody>
          <a:bodyPr wrap="none" rtlCol="0">
            <a:spAutoFit/>
          </a:bodyPr>
          <a:lstStyle/>
          <a:p>
            <a:pPr algn="ctr"/>
            <a:r>
              <a:rPr lang="en-US" sz="1350" b="1" dirty="0">
                <a:solidFill>
                  <a:srgbClr val="0070C0"/>
                </a:solidFill>
              </a:rPr>
              <a:t>Layer 1</a:t>
            </a:r>
          </a:p>
          <a:p>
            <a:pPr algn="ctr"/>
            <a:r>
              <a:rPr lang="en-US" sz="1350" b="1" dirty="0">
                <a:solidFill>
                  <a:srgbClr val="0070C0"/>
                </a:solidFill>
              </a:rPr>
              <a:t>Feature “Maps”</a:t>
            </a:r>
          </a:p>
        </p:txBody>
      </p:sp>
      <p:grpSp>
        <p:nvGrpSpPr>
          <p:cNvPr id="65" name="Group 64"/>
          <p:cNvGrpSpPr/>
          <p:nvPr/>
        </p:nvGrpSpPr>
        <p:grpSpPr>
          <a:xfrm>
            <a:off x="3481451" y="3511249"/>
            <a:ext cx="723036" cy="680991"/>
            <a:chOff x="5598410" y="5516700"/>
            <a:chExt cx="964048" cy="907988"/>
          </a:xfrm>
        </p:grpSpPr>
        <p:cxnSp>
          <p:nvCxnSpPr>
            <p:cNvPr id="66" name="Straight Arrow Connector 65"/>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cxnSp>
        <p:nvCxnSpPr>
          <p:cNvPr id="132" name="Straight Arrow Connector 131"/>
          <p:cNvCxnSpPr/>
          <p:nvPr/>
        </p:nvCxnSpPr>
        <p:spPr>
          <a:xfrm>
            <a:off x="4552114" y="2856905"/>
            <a:ext cx="194966"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5088718" y="2867105"/>
            <a:ext cx="18643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4835004" y="2781906"/>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136" name="TextBox 135"/>
          <p:cNvSpPr txBox="1"/>
          <p:nvPr/>
        </p:nvSpPr>
        <p:spPr>
          <a:xfrm>
            <a:off x="5976650" y="3218868"/>
            <a:ext cx="1181862" cy="300082"/>
          </a:xfrm>
          <a:prstGeom prst="rect">
            <a:avLst/>
          </a:prstGeom>
          <a:noFill/>
        </p:spPr>
        <p:txBody>
          <a:bodyPr wrap="none" rtlCol="0">
            <a:spAutoFit/>
          </a:bodyPr>
          <a:lstStyle/>
          <a:p>
            <a:r>
              <a:rPr lang="en-US" sz="1350" b="1" dirty="0">
                <a:solidFill>
                  <a:srgbClr val="0070C0"/>
                </a:solidFill>
              </a:rPr>
              <a:t>Layer-2 Filters</a:t>
            </a:r>
          </a:p>
        </p:txBody>
      </p:sp>
      <p:sp>
        <p:nvSpPr>
          <p:cNvPr id="164" name="Rectangle 163"/>
          <p:cNvSpPr/>
          <p:nvPr/>
        </p:nvSpPr>
        <p:spPr>
          <a:xfrm>
            <a:off x="4371350" y="4015710"/>
            <a:ext cx="151725" cy="138247"/>
          </a:xfrm>
          <a:prstGeom prst="rect">
            <a:avLst/>
          </a:prstGeom>
          <a:solidFill>
            <a:srgbClr val="00B0F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p:cNvSpPr/>
          <p:nvPr/>
        </p:nvSpPr>
        <p:spPr>
          <a:xfrm>
            <a:off x="4545863" y="4015710"/>
            <a:ext cx="151725" cy="138247"/>
          </a:xfrm>
          <a:prstGeom prst="rect">
            <a:avLst/>
          </a:prstGeom>
          <a:solidFill>
            <a:srgbClr val="FFC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p:cNvSpPr/>
          <p:nvPr/>
        </p:nvSpPr>
        <p:spPr>
          <a:xfrm>
            <a:off x="4738320" y="4020891"/>
            <a:ext cx="151725" cy="138247"/>
          </a:xfrm>
          <a:prstGeom prst="rect">
            <a:avLst/>
          </a:prstGeom>
          <a:solidFill>
            <a:srgbClr val="92D05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p:cNvSpPr/>
          <p:nvPr/>
        </p:nvSpPr>
        <p:spPr>
          <a:xfrm>
            <a:off x="4920467" y="4020893"/>
            <a:ext cx="151725" cy="138247"/>
          </a:xfrm>
          <a:prstGeom prst="rect">
            <a:avLst/>
          </a:prstGeom>
          <a:solidFill>
            <a:srgbClr val="C0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p:cNvSpPr/>
          <p:nvPr/>
        </p:nvSpPr>
        <p:spPr>
          <a:xfrm>
            <a:off x="5106398" y="4020892"/>
            <a:ext cx="151725" cy="138247"/>
          </a:xfrm>
          <a:prstGeom prst="rect">
            <a:avLst/>
          </a:prstGeom>
          <a:solidFill>
            <a:srgbClr val="00B05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p:cNvSpPr/>
          <p:nvPr/>
        </p:nvSpPr>
        <p:spPr>
          <a:xfrm>
            <a:off x="5278403" y="4021640"/>
            <a:ext cx="151725" cy="138247"/>
          </a:xfrm>
          <a:prstGeom prst="rect">
            <a:avLst/>
          </a:prstGeom>
          <a:solidFill>
            <a:srgbClr val="FF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p:cNvSpPr/>
          <p:nvPr/>
        </p:nvSpPr>
        <p:spPr>
          <a:xfrm>
            <a:off x="5455053" y="4020891"/>
            <a:ext cx="151725" cy="138247"/>
          </a:xfrm>
          <a:prstGeom prst="rect">
            <a:avLst/>
          </a:prstGeom>
          <a:solidFill>
            <a:srgbClr val="FFFF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p:cNvSpPr/>
          <p:nvPr/>
        </p:nvSpPr>
        <p:spPr>
          <a:xfrm rot="19977805">
            <a:off x="5427564" y="296670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p:cNvSpPr/>
          <p:nvPr/>
        </p:nvSpPr>
        <p:spPr>
          <a:xfrm rot="19977805">
            <a:off x="5439025" y="288714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p:cNvSpPr/>
          <p:nvPr/>
        </p:nvSpPr>
        <p:spPr>
          <a:xfrm rot="19977805">
            <a:off x="5449202" y="281559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p:cNvSpPr/>
          <p:nvPr/>
        </p:nvSpPr>
        <p:spPr>
          <a:xfrm rot="19977805">
            <a:off x="5459379" y="2744044"/>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p:cNvSpPr/>
          <p:nvPr/>
        </p:nvSpPr>
        <p:spPr>
          <a:xfrm rot="19977805">
            <a:off x="5470797" y="2672695"/>
            <a:ext cx="99874" cy="126128"/>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p:cNvSpPr/>
          <p:nvPr/>
        </p:nvSpPr>
        <p:spPr>
          <a:xfrm rot="19977805">
            <a:off x="5484719" y="260954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p:cNvSpPr/>
          <p:nvPr/>
        </p:nvSpPr>
        <p:spPr>
          <a:xfrm rot="20101213">
            <a:off x="5500280" y="2547950"/>
            <a:ext cx="99874" cy="126128"/>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p:cNvSpPr/>
          <p:nvPr/>
        </p:nvSpPr>
        <p:spPr>
          <a:xfrm rot="19977805">
            <a:off x="5792861" y="2998666"/>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p:cNvSpPr/>
          <p:nvPr/>
        </p:nvSpPr>
        <p:spPr>
          <a:xfrm rot="19977805">
            <a:off x="5804322" y="291909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p:cNvSpPr/>
          <p:nvPr/>
        </p:nvSpPr>
        <p:spPr>
          <a:xfrm rot="19977805">
            <a:off x="5814498" y="284755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p:cNvSpPr/>
          <p:nvPr/>
        </p:nvSpPr>
        <p:spPr>
          <a:xfrm rot="19977805">
            <a:off x="5824675" y="277600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p:cNvSpPr/>
          <p:nvPr/>
        </p:nvSpPr>
        <p:spPr>
          <a:xfrm rot="19977805">
            <a:off x="5835702" y="2704455"/>
            <a:ext cx="99874" cy="126128"/>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p:cNvSpPr/>
          <p:nvPr/>
        </p:nvSpPr>
        <p:spPr>
          <a:xfrm rot="19977805">
            <a:off x="5850015" y="2641502"/>
            <a:ext cx="99874" cy="12612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p:cNvSpPr/>
          <p:nvPr/>
        </p:nvSpPr>
        <p:spPr>
          <a:xfrm rot="20101213">
            <a:off x="5865576" y="2579908"/>
            <a:ext cx="99874" cy="126128"/>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ectangle 97"/>
          <p:cNvSpPr/>
          <p:nvPr/>
        </p:nvSpPr>
        <p:spPr>
          <a:xfrm rot="19977805">
            <a:off x="6531969" y="2996383"/>
            <a:ext cx="99874" cy="126128"/>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p:cNvSpPr/>
          <p:nvPr/>
        </p:nvSpPr>
        <p:spPr>
          <a:xfrm rot="19977805">
            <a:off x="6543430" y="2916814"/>
            <a:ext cx="99874" cy="126128"/>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p:cNvSpPr/>
          <p:nvPr/>
        </p:nvSpPr>
        <p:spPr>
          <a:xfrm rot="19977805">
            <a:off x="6553607" y="2845267"/>
            <a:ext cx="99874" cy="12612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p:cNvSpPr/>
          <p:nvPr/>
        </p:nvSpPr>
        <p:spPr>
          <a:xfrm rot="19977805">
            <a:off x="6563784" y="277371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p:cNvSpPr/>
          <p:nvPr/>
        </p:nvSpPr>
        <p:spPr>
          <a:xfrm rot="19977805">
            <a:off x="6575202" y="270237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p:cNvSpPr/>
          <p:nvPr/>
        </p:nvSpPr>
        <p:spPr>
          <a:xfrm rot="19977805">
            <a:off x="6589124" y="263921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p:cNvSpPr/>
          <p:nvPr/>
        </p:nvSpPr>
        <p:spPr>
          <a:xfrm rot="20101213">
            <a:off x="6604685" y="257762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p:cNvSpPr/>
          <p:nvPr/>
        </p:nvSpPr>
        <p:spPr>
          <a:xfrm rot="19977805">
            <a:off x="6868670" y="297313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p:cNvSpPr/>
          <p:nvPr/>
        </p:nvSpPr>
        <p:spPr>
          <a:xfrm rot="19977805">
            <a:off x="6880131" y="289357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p:cNvSpPr/>
          <p:nvPr/>
        </p:nvSpPr>
        <p:spPr>
          <a:xfrm rot="19977805">
            <a:off x="6890307" y="282202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p:cNvSpPr/>
          <p:nvPr/>
        </p:nvSpPr>
        <p:spPr>
          <a:xfrm rot="19977805">
            <a:off x="6900484" y="2750475"/>
            <a:ext cx="99874" cy="126128"/>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p:cNvSpPr/>
          <p:nvPr/>
        </p:nvSpPr>
        <p:spPr>
          <a:xfrm rot="19977805">
            <a:off x="6911903" y="2679126"/>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Rectangle 111"/>
          <p:cNvSpPr/>
          <p:nvPr/>
        </p:nvSpPr>
        <p:spPr>
          <a:xfrm rot="19977805">
            <a:off x="6925824" y="261597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p:cNvSpPr/>
          <p:nvPr/>
        </p:nvSpPr>
        <p:spPr>
          <a:xfrm rot="20101213">
            <a:off x="6941385" y="255438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p:cNvSpPr/>
          <p:nvPr/>
        </p:nvSpPr>
        <p:spPr>
          <a:xfrm rot="19977805">
            <a:off x="7646652" y="295415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p:cNvSpPr/>
          <p:nvPr/>
        </p:nvSpPr>
        <p:spPr>
          <a:xfrm rot="19977805">
            <a:off x="7658113" y="2874586"/>
            <a:ext cx="99874" cy="126128"/>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p:cNvSpPr/>
          <p:nvPr/>
        </p:nvSpPr>
        <p:spPr>
          <a:xfrm rot="19977805">
            <a:off x="7668290" y="280303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p:cNvSpPr/>
          <p:nvPr/>
        </p:nvSpPr>
        <p:spPr>
          <a:xfrm rot="19977805">
            <a:off x="7678467" y="273149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p:cNvSpPr/>
          <p:nvPr/>
        </p:nvSpPr>
        <p:spPr>
          <a:xfrm rot="19977805">
            <a:off x="7689885" y="2660142"/>
            <a:ext cx="99874" cy="126128"/>
          </a:xfrm>
          <a:prstGeom prst="rect">
            <a:avLst/>
          </a:prstGeom>
          <a:solidFill>
            <a:srgbClr val="92D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p:cNvSpPr/>
          <p:nvPr/>
        </p:nvSpPr>
        <p:spPr>
          <a:xfrm rot="19977805">
            <a:off x="7703807" y="259699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p:cNvSpPr/>
          <p:nvPr/>
        </p:nvSpPr>
        <p:spPr>
          <a:xfrm rot="20101213">
            <a:off x="7719368" y="253539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p:cNvSpPr/>
          <p:nvPr/>
        </p:nvSpPr>
        <p:spPr>
          <a:xfrm rot="19977805">
            <a:off x="7245957" y="296892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p:cNvSpPr/>
          <p:nvPr/>
        </p:nvSpPr>
        <p:spPr>
          <a:xfrm rot="19977805">
            <a:off x="7257418" y="2889358"/>
            <a:ext cx="99874" cy="126128"/>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p:cNvSpPr/>
          <p:nvPr/>
        </p:nvSpPr>
        <p:spPr>
          <a:xfrm rot="19977805">
            <a:off x="7267595" y="2817811"/>
            <a:ext cx="99874" cy="126128"/>
          </a:xfrm>
          <a:prstGeom prst="rect">
            <a:avLst/>
          </a:prstGeom>
          <a:solidFill>
            <a:srgbClr val="00B05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p:cNvSpPr/>
          <p:nvPr/>
        </p:nvSpPr>
        <p:spPr>
          <a:xfrm rot="19977805">
            <a:off x="7277772" y="2746263"/>
            <a:ext cx="99874" cy="126128"/>
          </a:xfrm>
          <a:prstGeom prst="rect">
            <a:avLst/>
          </a:prstGeom>
          <a:solidFill>
            <a:srgbClr val="C0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p:cNvSpPr/>
          <p:nvPr/>
        </p:nvSpPr>
        <p:spPr>
          <a:xfrm rot="19977805">
            <a:off x="7289190" y="2674914"/>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p:cNvSpPr/>
          <p:nvPr/>
        </p:nvSpPr>
        <p:spPr>
          <a:xfrm rot="19977805">
            <a:off x="7303112" y="261176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p:cNvSpPr/>
          <p:nvPr/>
        </p:nvSpPr>
        <p:spPr>
          <a:xfrm rot="20101213">
            <a:off x="7318673" y="255016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p:cNvSpPr/>
          <p:nvPr/>
        </p:nvSpPr>
        <p:spPr>
          <a:xfrm rot="19977805">
            <a:off x="6157575" y="2989845"/>
            <a:ext cx="99874" cy="126128"/>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p:cNvSpPr/>
          <p:nvPr/>
        </p:nvSpPr>
        <p:spPr>
          <a:xfrm rot="19977805">
            <a:off x="6169036" y="2910276"/>
            <a:ext cx="99874" cy="126128"/>
          </a:xfrm>
          <a:prstGeom prst="rect">
            <a:avLst/>
          </a:prstGeom>
          <a:solidFill>
            <a:srgbClr val="FFC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p:cNvSpPr/>
          <p:nvPr/>
        </p:nvSpPr>
        <p:spPr>
          <a:xfrm rot="19977805">
            <a:off x="6179213" y="2838728"/>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p:cNvSpPr/>
          <p:nvPr/>
        </p:nvSpPr>
        <p:spPr>
          <a:xfrm rot="19977805">
            <a:off x="6189390" y="276718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p:cNvSpPr/>
          <p:nvPr/>
        </p:nvSpPr>
        <p:spPr>
          <a:xfrm rot="19977805">
            <a:off x="6200808" y="269583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p:cNvSpPr/>
          <p:nvPr/>
        </p:nvSpPr>
        <p:spPr>
          <a:xfrm rot="19977805">
            <a:off x="6214730" y="2632681"/>
            <a:ext cx="99874" cy="12612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p:cNvSpPr/>
          <p:nvPr/>
        </p:nvSpPr>
        <p:spPr>
          <a:xfrm rot="20101213">
            <a:off x="6230291" y="2571086"/>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9" name="Group 168"/>
          <p:cNvGrpSpPr/>
          <p:nvPr/>
        </p:nvGrpSpPr>
        <p:grpSpPr>
          <a:xfrm>
            <a:off x="5398720" y="2211224"/>
            <a:ext cx="2479554" cy="301433"/>
            <a:chOff x="6740699" y="3152167"/>
            <a:chExt cx="3306072" cy="401911"/>
          </a:xfrm>
        </p:grpSpPr>
        <p:sp>
          <p:nvSpPr>
            <p:cNvPr id="176" name="Oval 175"/>
            <p:cNvSpPr/>
            <p:nvPr/>
          </p:nvSpPr>
          <p:spPr>
            <a:xfrm>
              <a:off x="7914238" y="3316221"/>
              <a:ext cx="140923" cy="952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Hexagon 186"/>
            <p:cNvSpPr/>
            <p:nvPr/>
          </p:nvSpPr>
          <p:spPr>
            <a:xfrm>
              <a:off x="6740699" y="3199578"/>
              <a:ext cx="97724" cy="102571"/>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Diamond 188"/>
            <p:cNvSpPr/>
            <p:nvPr/>
          </p:nvSpPr>
          <p:spPr>
            <a:xfrm>
              <a:off x="6891646" y="3412991"/>
              <a:ext cx="107833" cy="102571"/>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Diamond 194"/>
            <p:cNvSpPr/>
            <p:nvPr/>
          </p:nvSpPr>
          <p:spPr>
            <a:xfrm>
              <a:off x="7335456" y="3152167"/>
              <a:ext cx="147676" cy="109291"/>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Hexagon 196"/>
            <p:cNvSpPr/>
            <p:nvPr/>
          </p:nvSpPr>
          <p:spPr>
            <a:xfrm>
              <a:off x="7349301" y="3444787"/>
              <a:ext cx="133832" cy="109291"/>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Rounded Rectangle 199"/>
            <p:cNvSpPr/>
            <p:nvPr/>
          </p:nvSpPr>
          <p:spPr>
            <a:xfrm>
              <a:off x="8759483" y="3322303"/>
              <a:ext cx="91000" cy="974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2" name="Rounded Rectangle 201"/>
            <p:cNvSpPr/>
            <p:nvPr/>
          </p:nvSpPr>
          <p:spPr>
            <a:xfrm>
              <a:off x="8895982" y="3195016"/>
              <a:ext cx="91000" cy="974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4" name="Isosceles Triangle 203"/>
            <p:cNvSpPr/>
            <p:nvPr/>
          </p:nvSpPr>
          <p:spPr>
            <a:xfrm>
              <a:off x="8414167" y="3173497"/>
              <a:ext cx="68241" cy="9939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Rectangle 205"/>
            <p:cNvSpPr/>
            <p:nvPr/>
          </p:nvSpPr>
          <p:spPr>
            <a:xfrm>
              <a:off x="8496844" y="3317776"/>
              <a:ext cx="65616" cy="1025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8" name="Group 167"/>
            <p:cNvGrpSpPr/>
            <p:nvPr/>
          </p:nvGrpSpPr>
          <p:grpSpPr>
            <a:xfrm>
              <a:off x="6819888" y="3187133"/>
              <a:ext cx="3226883" cy="319612"/>
              <a:chOff x="6819888" y="3187133"/>
              <a:chExt cx="3226883" cy="319612"/>
            </a:xfrm>
          </p:grpSpPr>
          <p:grpSp>
            <p:nvGrpSpPr>
              <p:cNvPr id="172" name="Group 171"/>
              <p:cNvGrpSpPr/>
              <p:nvPr/>
            </p:nvGrpSpPr>
            <p:grpSpPr>
              <a:xfrm>
                <a:off x="9235213" y="3187133"/>
                <a:ext cx="301374" cy="258997"/>
                <a:chOff x="4545366" y="2078855"/>
                <a:chExt cx="670263" cy="643630"/>
              </a:xfrm>
            </p:grpSpPr>
            <p:sp>
              <p:nvSpPr>
                <p:cNvPr id="173" name="Rounded Rectangle 172"/>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Isosceles Triangle 173"/>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5" name="Oval 174"/>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1" name="Rectangle 170"/>
              <p:cNvSpPr/>
              <p:nvPr/>
            </p:nvSpPr>
            <p:spPr>
              <a:xfrm>
                <a:off x="7743422" y="3248616"/>
                <a:ext cx="106760" cy="983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ight Triangle 176"/>
              <p:cNvSpPr/>
              <p:nvPr/>
            </p:nvSpPr>
            <p:spPr>
              <a:xfrm>
                <a:off x="7903562" y="3411483"/>
                <a:ext cx="115301" cy="95262"/>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8" name="Picture 18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19888" y="3311247"/>
                <a:ext cx="106449" cy="106793"/>
              </a:xfrm>
              <a:prstGeom prst="rect">
                <a:avLst/>
              </a:prstGeom>
            </p:spPr>
          </p:pic>
          <p:sp>
            <p:nvSpPr>
              <p:cNvPr id="196" name="Right Triangle 195"/>
              <p:cNvSpPr/>
              <p:nvPr/>
            </p:nvSpPr>
            <p:spPr>
              <a:xfrm>
                <a:off x="7370067" y="3298477"/>
                <a:ext cx="124602" cy="109291"/>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Rounded Rectangle 198"/>
              <p:cNvSpPr/>
              <p:nvPr/>
            </p:nvSpPr>
            <p:spPr>
              <a:xfrm>
                <a:off x="8709523" y="3195016"/>
                <a:ext cx="91000" cy="974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1" name="Rounded Rectangle 200"/>
              <p:cNvSpPr/>
              <p:nvPr/>
            </p:nvSpPr>
            <p:spPr>
              <a:xfrm>
                <a:off x="8868462" y="3325970"/>
                <a:ext cx="91000" cy="974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Oval 204"/>
              <p:cNvSpPr/>
              <p:nvPr/>
            </p:nvSpPr>
            <p:spPr>
              <a:xfrm>
                <a:off x="8353262" y="3311982"/>
                <a:ext cx="86613" cy="9939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07" name="Group 206"/>
              <p:cNvGrpSpPr/>
              <p:nvPr/>
            </p:nvGrpSpPr>
            <p:grpSpPr>
              <a:xfrm>
                <a:off x="9782822" y="3211044"/>
                <a:ext cx="263949" cy="271106"/>
                <a:chOff x="10441619" y="1994516"/>
                <a:chExt cx="612558" cy="812306"/>
              </a:xfrm>
            </p:grpSpPr>
            <p:sp>
              <p:nvSpPr>
                <p:cNvPr id="208" name="Diamond 207"/>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9" name="Diamond 208"/>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0" name="Oval 209"/>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1" name="Oval 210"/>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181" name="Hexagon 180"/>
          <p:cNvSpPr/>
          <p:nvPr/>
        </p:nvSpPr>
        <p:spPr>
          <a:xfrm>
            <a:off x="5509259" y="4050237"/>
            <a:ext cx="60753" cy="80195"/>
          </a:xfrm>
          <a:prstGeom prst="hexagon">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ight Triangle 181"/>
          <p:cNvSpPr/>
          <p:nvPr/>
        </p:nvSpPr>
        <p:spPr>
          <a:xfrm>
            <a:off x="5328461" y="4037132"/>
            <a:ext cx="56563" cy="80195"/>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Diamond 182"/>
          <p:cNvSpPr/>
          <p:nvPr/>
        </p:nvSpPr>
        <p:spPr>
          <a:xfrm>
            <a:off x="5152359" y="4052826"/>
            <a:ext cx="67038" cy="80195"/>
          </a:xfrm>
          <a:prstGeom prst="diamond">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ounded Rectangle 183"/>
          <p:cNvSpPr/>
          <p:nvPr/>
        </p:nvSpPr>
        <p:spPr>
          <a:xfrm>
            <a:off x="4954673" y="4051495"/>
            <a:ext cx="81702" cy="80195"/>
          </a:xfrm>
          <a:prstGeom prst="round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Isosceles Triangle 184"/>
          <p:cNvSpPr/>
          <p:nvPr/>
        </p:nvSpPr>
        <p:spPr>
          <a:xfrm>
            <a:off x="4779463" y="4048624"/>
            <a:ext cx="54468" cy="80195"/>
          </a:xfrm>
          <a:prstGeom prs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Oval 185"/>
          <p:cNvSpPr/>
          <p:nvPr/>
        </p:nvSpPr>
        <p:spPr>
          <a:xfrm>
            <a:off x="4581852" y="4036867"/>
            <a:ext cx="69133" cy="80195"/>
          </a:xfrm>
          <a:prstGeom prst="ellips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p:cNvSpPr/>
          <p:nvPr/>
        </p:nvSpPr>
        <p:spPr>
          <a:xfrm>
            <a:off x="4416790" y="4044617"/>
            <a:ext cx="52373" cy="82782"/>
          </a:xfrm>
          <a:prstGeom prst="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0" name="Audio 69">
            <a:hlinkClick r:id="" action="ppaction://media"/>
            <a:extLst>
              <a:ext uri="{FF2B5EF4-FFF2-40B4-BE49-F238E27FC236}">
                <a16:creationId xmlns:a16="http://schemas.microsoft.com/office/drawing/2014/main" id="{551A95A9-E7CE-7749-AF5B-55C1F5D624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19404110"/>
      </p:ext>
    </p:extLst>
  </p:cSld>
  <p:clrMapOvr>
    <a:masterClrMapping/>
  </p:clrMapOvr>
  <mc:AlternateContent xmlns:mc="http://schemas.openxmlformats.org/markup-compatibility/2006">
    <mc:Choice xmlns:p14="http://schemas.microsoft.com/office/powerpoint/2010/main" Requires="p14">
      <p:transition spd="slow" p14:dur="2000" advTm="24547"/>
    </mc:Choice>
    <mc:Fallback>
      <p:transition spd="slow" advTm="245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0"/>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11675" y="50280"/>
            <a:ext cx="7159909" cy="392415"/>
          </a:xfrm>
          <a:prstGeom prst="rect">
            <a:avLst/>
          </a:prstGeom>
          <a:noFill/>
        </p:spPr>
        <p:txBody>
          <a:bodyPr wrap="none" rtlCol="0">
            <a:spAutoFit/>
          </a:bodyPr>
          <a:lstStyle/>
          <a:p>
            <a:r>
              <a:rPr lang="en-US" sz="1950" b="1" dirty="0"/>
              <a:t>CNNs Take Advantage of </a:t>
            </a:r>
            <a:r>
              <a:rPr lang="en-US" sz="1950" b="1" dirty="0">
                <a:solidFill>
                  <a:srgbClr val="FF0000"/>
                </a:solidFill>
              </a:rPr>
              <a:t>Repeated, Hierarchical Structure </a:t>
            </a:r>
            <a:r>
              <a:rPr lang="en-US" sz="1950" b="1" dirty="0"/>
              <a:t>in Images</a:t>
            </a:r>
          </a:p>
        </p:txBody>
      </p:sp>
      <p:pic>
        <p:nvPicPr>
          <p:cNvPr id="1026" name="Picture 2" descr="Image result for drawing from shapes">
            <a:hlinkClick r:id="rId5"/>
            <a:extLst>
              <a:ext uri="{FF2B5EF4-FFF2-40B4-BE49-F238E27FC236}">
                <a16:creationId xmlns:a16="http://schemas.microsoft.com/office/drawing/2014/main" id="{E2080E98-064F-49B6-9EAA-6FB69DCEBC3D}"/>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13679" y="1280774"/>
            <a:ext cx="3176605" cy="2165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5DA17A7-8507-4B57-AB00-6326E9B79EC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67956" y="1149633"/>
            <a:ext cx="3614737" cy="2711053"/>
          </a:xfrm>
          <a:prstGeom prst="rect">
            <a:avLst/>
          </a:prstGeom>
        </p:spPr>
      </p:pic>
      <p:pic>
        <p:nvPicPr>
          <p:cNvPr id="2" name="Picture 2" descr="Image result for bear">
            <a:extLst>
              <a:ext uri="{FF2B5EF4-FFF2-40B4-BE49-F238E27FC236}">
                <a16:creationId xmlns:a16="http://schemas.microsoft.com/office/drawing/2014/main" id="{87D4C5D0-AD8B-49BD-8A37-E00B93EC61F8}"/>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388824" y="1280774"/>
            <a:ext cx="3908781" cy="24054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rain">
            <a:extLst>
              <a:ext uri="{FF2B5EF4-FFF2-40B4-BE49-F238E27FC236}">
                <a16:creationId xmlns:a16="http://schemas.microsoft.com/office/drawing/2014/main" id="{D5D3F113-E4E8-4ABF-9F28-D602150183DD}"/>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659200" y="1274107"/>
            <a:ext cx="3909218" cy="2412071"/>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4E0C1AF8-6837-0743-998B-1E8182A8591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054111283"/>
      </p:ext>
    </p:extLst>
  </p:cSld>
  <p:clrMapOvr>
    <a:masterClrMapping/>
  </p:clrMapOvr>
  <mc:AlternateContent xmlns:mc="http://schemas.openxmlformats.org/markup-compatibility/2006">
    <mc:Choice xmlns:p14="http://schemas.microsoft.com/office/powerpoint/2010/main" Requires="p14">
      <p:transition spd="slow" p14:dur="2000" advTm="12574"/>
    </mc:Choice>
    <mc:Fallback>
      <p:transition spd="slow" advTm="12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964104" y="3837196"/>
            <a:ext cx="446994" cy="508226"/>
            <a:chOff x="302079" y="1763485"/>
            <a:chExt cx="3175907" cy="3510643"/>
          </a:xfrm>
        </p:grpSpPr>
        <p:sp>
          <p:nvSpPr>
            <p:cNvPr id="3" name="Rectangle 2"/>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4" name="Group 3"/>
            <p:cNvGrpSpPr/>
            <p:nvPr/>
          </p:nvGrpSpPr>
          <p:grpSpPr>
            <a:xfrm>
              <a:off x="707317" y="1942812"/>
              <a:ext cx="1025429" cy="1316741"/>
              <a:chOff x="1136342" y="4037860"/>
              <a:chExt cx="1424079" cy="1540274"/>
            </a:xfrm>
          </p:grpSpPr>
          <p:grpSp>
            <p:nvGrpSpPr>
              <p:cNvPr id="40" name="Group 39"/>
              <p:cNvGrpSpPr/>
              <p:nvPr/>
            </p:nvGrpSpPr>
            <p:grpSpPr>
              <a:xfrm>
                <a:off x="1837678" y="4037860"/>
                <a:ext cx="612558" cy="812306"/>
                <a:chOff x="10441619" y="1994516"/>
                <a:chExt cx="612558" cy="812306"/>
              </a:xfrm>
            </p:grpSpPr>
            <p:sp>
              <p:nvSpPr>
                <p:cNvPr id="49" name="Diamond 4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Diamond 4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Oval 5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1" name="Group 40"/>
              <p:cNvGrpSpPr/>
              <p:nvPr/>
            </p:nvGrpSpPr>
            <p:grpSpPr>
              <a:xfrm>
                <a:off x="1136342" y="4326385"/>
                <a:ext cx="648070" cy="745723"/>
                <a:chOff x="1189608" y="2114366"/>
                <a:chExt cx="648070" cy="745723"/>
              </a:xfrm>
            </p:grpSpPr>
            <p:sp>
              <p:nvSpPr>
                <p:cNvPr id="46" name="Rectangle 45"/>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Right Triangle 47"/>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2" name="Group 41"/>
              <p:cNvGrpSpPr/>
              <p:nvPr/>
            </p:nvGrpSpPr>
            <p:grpSpPr>
              <a:xfrm>
                <a:off x="1890158" y="4934504"/>
                <a:ext cx="670263" cy="643630"/>
                <a:chOff x="4545366" y="2078855"/>
                <a:chExt cx="670263" cy="643630"/>
              </a:xfrm>
            </p:grpSpPr>
            <p:sp>
              <p:nvSpPr>
                <p:cNvPr id="43" name="Rounded Rectangle 42"/>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Isosceles Triangle 43"/>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Oval 44"/>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5" name="Group 4"/>
            <p:cNvGrpSpPr/>
            <p:nvPr/>
          </p:nvGrpSpPr>
          <p:grpSpPr>
            <a:xfrm>
              <a:off x="1962519" y="3440492"/>
              <a:ext cx="809052" cy="1081309"/>
              <a:chOff x="2943232" y="5059698"/>
              <a:chExt cx="1046130" cy="1282740"/>
            </a:xfrm>
          </p:grpSpPr>
          <p:grpSp>
            <p:nvGrpSpPr>
              <p:cNvPr id="32" name="Group 31"/>
              <p:cNvGrpSpPr/>
              <p:nvPr/>
            </p:nvGrpSpPr>
            <p:grpSpPr>
              <a:xfrm>
                <a:off x="3319099" y="5059698"/>
                <a:ext cx="670263" cy="643630"/>
                <a:chOff x="4545366" y="2078855"/>
                <a:chExt cx="670263" cy="643630"/>
              </a:xfrm>
            </p:grpSpPr>
            <p:sp>
              <p:nvSpPr>
                <p:cNvPr id="37" name="Rounded Rectangle 3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Isosceles Triangle 3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3" name="Group 32"/>
              <p:cNvGrpSpPr/>
              <p:nvPr/>
            </p:nvGrpSpPr>
            <p:grpSpPr>
              <a:xfrm>
                <a:off x="2943232" y="5330383"/>
                <a:ext cx="306279" cy="1012055"/>
                <a:chOff x="6019057" y="2043344"/>
                <a:chExt cx="306279" cy="1012055"/>
              </a:xfrm>
            </p:grpSpPr>
            <p:sp>
              <p:nvSpPr>
                <p:cNvPr id="34" name="Diamond 3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Right Triangle 3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Hexagon 3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6" name="Group 5"/>
            <p:cNvGrpSpPr/>
            <p:nvPr/>
          </p:nvGrpSpPr>
          <p:grpSpPr>
            <a:xfrm>
              <a:off x="466292" y="3932258"/>
              <a:ext cx="1204402" cy="1285461"/>
              <a:chOff x="4815185" y="2925924"/>
              <a:chExt cx="1606069" cy="1642861"/>
            </a:xfrm>
          </p:grpSpPr>
          <p:grpSp>
            <p:nvGrpSpPr>
              <p:cNvPr id="18" name="Group 17"/>
              <p:cNvGrpSpPr/>
              <p:nvPr/>
            </p:nvGrpSpPr>
            <p:grpSpPr>
              <a:xfrm>
                <a:off x="5041855" y="2925924"/>
                <a:ext cx="1055657" cy="645110"/>
                <a:chOff x="8445270" y="1994516"/>
                <a:chExt cx="1055657" cy="645110"/>
              </a:xfrm>
            </p:grpSpPr>
            <p:sp>
              <p:nvSpPr>
                <p:cNvPr id="28" name="Rounded Rectangle 27"/>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ounded Rectangle 28"/>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ounded Rectangle 29"/>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ounded Rectangle 30"/>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 name="Group 18"/>
              <p:cNvGrpSpPr/>
              <p:nvPr/>
            </p:nvGrpSpPr>
            <p:grpSpPr>
              <a:xfrm>
                <a:off x="4815185" y="3594965"/>
                <a:ext cx="612558" cy="812306"/>
                <a:chOff x="10441619" y="1994516"/>
                <a:chExt cx="612558" cy="812306"/>
              </a:xfrm>
            </p:grpSpPr>
            <p:sp>
              <p:nvSpPr>
                <p:cNvPr id="24" name="Diamond 2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Diamond 2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Oval 2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Oval 2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 name="Group 19"/>
              <p:cNvGrpSpPr/>
              <p:nvPr/>
            </p:nvGrpSpPr>
            <p:grpSpPr>
              <a:xfrm>
                <a:off x="5739499" y="3720969"/>
                <a:ext cx="681755" cy="847816"/>
                <a:chOff x="2880803" y="2114366"/>
                <a:chExt cx="681755" cy="847816"/>
              </a:xfrm>
            </p:grpSpPr>
            <p:sp>
              <p:nvSpPr>
                <p:cNvPr id="21" name="Hexagon 2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3" name="Diamond 2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7" name="Group 6"/>
            <p:cNvGrpSpPr/>
            <p:nvPr/>
          </p:nvGrpSpPr>
          <p:grpSpPr>
            <a:xfrm>
              <a:off x="2520971" y="1892433"/>
              <a:ext cx="855460" cy="1005847"/>
              <a:chOff x="10060696" y="2495616"/>
              <a:chExt cx="1308273" cy="1369123"/>
            </a:xfrm>
          </p:grpSpPr>
          <p:grpSp>
            <p:nvGrpSpPr>
              <p:cNvPr id="8" name="Group 7"/>
              <p:cNvGrpSpPr/>
              <p:nvPr/>
            </p:nvGrpSpPr>
            <p:grpSpPr>
              <a:xfrm>
                <a:off x="10060696" y="2495616"/>
                <a:ext cx="612558" cy="812306"/>
                <a:chOff x="10441619" y="1994516"/>
                <a:chExt cx="612558" cy="812306"/>
              </a:xfrm>
            </p:grpSpPr>
            <p:sp>
              <p:nvSpPr>
                <p:cNvPr id="14" name="Diamond 1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Diamond 1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Oval 1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p:cNvGrpSpPr/>
              <p:nvPr/>
            </p:nvGrpSpPr>
            <p:grpSpPr>
              <a:xfrm>
                <a:off x="10756411" y="3052433"/>
                <a:ext cx="612558" cy="812306"/>
                <a:chOff x="10441619" y="1994516"/>
                <a:chExt cx="612558" cy="812306"/>
              </a:xfrm>
            </p:grpSpPr>
            <p:sp>
              <p:nvSpPr>
                <p:cNvPr id="10" name="Diamond 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Diamond 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Oval 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53" name="TextBox 52"/>
          <p:cNvSpPr txBox="1"/>
          <p:nvPr/>
        </p:nvSpPr>
        <p:spPr>
          <a:xfrm>
            <a:off x="1823816" y="3953386"/>
            <a:ext cx="1046825" cy="300082"/>
          </a:xfrm>
          <a:prstGeom prst="rect">
            <a:avLst/>
          </a:prstGeom>
          <a:noFill/>
        </p:spPr>
        <p:txBody>
          <a:bodyPr wrap="none" rtlCol="0">
            <a:spAutoFit/>
          </a:bodyPr>
          <a:lstStyle/>
          <a:p>
            <a:r>
              <a:rPr lang="en-US" sz="1350" b="1" dirty="0">
                <a:solidFill>
                  <a:srgbClr val="0070C0"/>
                </a:solidFill>
              </a:rPr>
              <a:t>Input Image</a:t>
            </a:r>
          </a:p>
        </p:txBody>
      </p:sp>
      <p:grpSp>
        <p:nvGrpSpPr>
          <p:cNvPr id="54" name="Group 53"/>
          <p:cNvGrpSpPr/>
          <p:nvPr/>
        </p:nvGrpSpPr>
        <p:grpSpPr>
          <a:xfrm>
            <a:off x="3508455" y="2413302"/>
            <a:ext cx="800809" cy="942241"/>
            <a:chOff x="4947337" y="3894439"/>
            <a:chExt cx="1032936" cy="1286500"/>
          </a:xfrm>
        </p:grpSpPr>
        <p:sp>
          <p:nvSpPr>
            <p:cNvPr id="55" name="Diamond 5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Diamond 5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7" name="Diamond 5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Diamond 57"/>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Diamond 58"/>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Diamond 59"/>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Diamond 60"/>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2" name="TextBox 61"/>
          <p:cNvSpPr txBox="1"/>
          <p:nvPr/>
        </p:nvSpPr>
        <p:spPr>
          <a:xfrm>
            <a:off x="4413984" y="4127978"/>
            <a:ext cx="1220334" cy="300082"/>
          </a:xfrm>
          <a:prstGeom prst="rect">
            <a:avLst/>
          </a:prstGeom>
          <a:solidFill>
            <a:schemeClr val="bg1"/>
          </a:solidFill>
        </p:spPr>
        <p:txBody>
          <a:bodyPr wrap="none" rtlCol="0">
            <a:spAutoFit/>
          </a:bodyPr>
          <a:lstStyle/>
          <a:p>
            <a:r>
              <a:rPr lang="en-US" sz="1350" b="1" dirty="0">
                <a:solidFill>
                  <a:srgbClr val="0070C0"/>
                </a:solidFill>
              </a:rPr>
              <a:t> Layer-1 Filters</a:t>
            </a:r>
          </a:p>
        </p:txBody>
      </p:sp>
      <p:sp>
        <p:nvSpPr>
          <p:cNvPr id="63" name="Left Brace 62"/>
          <p:cNvSpPr/>
          <p:nvPr/>
        </p:nvSpPr>
        <p:spPr>
          <a:xfrm>
            <a:off x="3269081" y="2482254"/>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4" name="TextBox 63"/>
          <p:cNvSpPr txBox="1"/>
          <p:nvPr/>
        </p:nvSpPr>
        <p:spPr>
          <a:xfrm>
            <a:off x="1936370" y="2605257"/>
            <a:ext cx="1315873" cy="507831"/>
          </a:xfrm>
          <a:prstGeom prst="rect">
            <a:avLst/>
          </a:prstGeom>
          <a:noFill/>
        </p:spPr>
        <p:txBody>
          <a:bodyPr wrap="none" rtlCol="0">
            <a:spAutoFit/>
          </a:bodyPr>
          <a:lstStyle/>
          <a:p>
            <a:pPr algn="ctr"/>
            <a:r>
              <a:rPr lang="en-US" sz="1350" b="1" dirty="0">
                <a:solidFill>
                  <a:srgbClr val="0070C0"/>
                </a:solidFill>
              </a:rPr>
              <a:t>Layer 1</a:t>
            </a:r>
          </a:p>
          <a:p>
            <a:pPr algn="ctr"/>
            <a:r>
              <a:rPr lang="en-US" sz="1350" b="1" dirty="0">
                <a:solidFill>
                  <a:srgbClr val="0070C0"/>
                </a:solidFill>
              </a:rPr>
              <a:t>Feature “Maps”</a:t>
            </a:r>
          </a:p>
        </p:txBody>
      </p:sp>
      <p:grpSp>
        <p:nvGrpSpPr>
          <p:cNvPr id="65" name="Group 64"/>
          <p:cNvGrpSpPr/>
          <p:nvPr/>
        </p:nvGrpSpPr>
        <p:grpSpPr>
          <a:xfrm>
            <a:off x="3481451" y="3511249"/>
            <a:ext cx="723036" cy="680991"/>
            <a:chOff x="5598410" y="5516700"/>
            <a:chExt cx="964048" cy="907988"/>
          </a:xfrm>
        </p:grpSpPr>
        <p:cxnSp>
          <p:nvCxnSpPr>
            <p:cNvPr id="66" name="Straight Arrow Connector 65"/>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cxnSp>
        <p:nvCxnSpPr>
          <p:cNvPr id="132" name="Straight Arrow Connector 131"/>
          <p:cNvCxnSpPr/>
          <p:nvPr/>
        </p:nvCxnSpPr>
        <p:spPr>
          <a:xfrm>
            <a:off x="4552114" y="2856905"/>
            <a:ext cx="194966"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5088718" y="2867105"/>
            <a:ext cx="18643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5" name="Oval 134"/>
          <p:cNvSpPr/>
          <p:nvPr/>
        </p:nvSpPr>
        <p:spPr>
          <a:xfrm>
            <a:off x="4835004" y="2781906"/>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136" name="TextBox 135"/>
          <p:cNvSpPr txBox="1"/>
          <p:nvPr/>
        </p:nvSpPr>
        <p:spPr>
          <a:xfrm>
            <a:off x="5976650" y="3218868"/>
            <a:ext cx="1181862" cy="300082"/>
          </a:xfrm>
          <a:prstGeom prst="rect">
            <a:avLst/>
          </a:prstGeom>
          <a:noFill/>
        </p:spPr>
        <p:txBody>
          <a:bodyPr wrap="none" rtlCol="0">
            <a:spAutoFit/>
          </a:bodyPr>
          <a:lstStyle/>
          <a:p>
            <a:r>
              <a:rPr lang="en-US" sz="1350" b="1" dirty="0">
                <a:solidFill>
                  <a:srgbClr val="0070C0"/>
                </a:solidFill>
              </a:rPr>
              <a:t>Layer-2 Filters</a:t>
            </a:r>
          </a:p>
        </p:txBody>
      </p:sp>
      <p:sp>
        <p:nvSpPr>
          <p:cNvPr id="164" name="Rectangle 163"/>
          <p:cNvSpPr/>
          <p:nvPr/>
        </p:nvSpPr>
        <p:spPr>
          <a:xfrm>
            <a:off x="4371350" y="4015710"/>
            <a:ext cx="151725" cy="13824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p:cNvSpPr/>
          <p:nvPr/>
        </p:nvSpPr>
        <p:spPr>
          <a:xfrm>
            <a:off x="4545863" y="4015710"/>
            <a:ext cx="151725" cy="13824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Rectangle 153"/>
          <p:cNvSpPr/>
          <p:nvPr/>
        </p:nvSpPr>
        <p:spPr>
          <a:xfrm>
            <a:off x="4738320" y="4020891"/>
            <a:ext cx="151725" cy="13824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p:cNvSpPr/>
          <p:nvPr/>
        </p:nvSpPr>
        <p:spPr>
          <a:xfrm>
            <a:off x="4920467" y="4020893"/>
            <a:ext cx="151725" cy="13824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p:cNvSpPr/>
          <p:nvPr/>
        </p:nvSpPr>
        <p:spPr>
          <a:xfrm>
            <a:off x="5106398" y="4020892"/>
            <a:ext cx="151725" cy="13824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p:cNvSpPr/>
          <p:nvPr/>
        </p:nvSpPr>
        <p:spPr>
          <a:xfrm>
            <a:off x="5278403" y="4021640"/>
            <a:ext cx="151725" cy="13824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p:cNvSpPr/>
          <p:nvPr/>
        </p:nvSpPr>
        <p:spPr>
          <a:xfrm>
            <a:off x="5455053" y="4020891"/>
            <a:ext cx="151725" cy="138247"/>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Rectangle 72"/>
          <p:cNvSpPr/>
          <p:nvPr/>
        </p:nvSpPr>
        <p:spPr>
          <a:xfrm rot="19977805">
            <a:off x="5427564" y="296670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4" name="Rectangle 73"/>
          <p:cNvSpPr/>
          <p:nvPr/>
        </p:nvSpPr>
        <p:spPr>
          <a:xfrm rot="19977805">
            <a:off x="5439025" y="288714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5" name="Rectangle 74"/>
          <p:cNvSpPr/>
          <p:nvPr/>
        </p:nvSpPr>
        <p:spPr>
          <a:xfrm rot="19977805">
            <a:off x="5449202" y="281559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ectangle 75"/>
          <p:cNvSpPr/>
          <p:nvPr/>
        </p:nvSpPr>
        <p:spPr>
          <a:xfrm rot="19977805">
            <a:off x="5459379" y="2744044"/>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Rectangle 76"/>
          <p:cNvSpPr/>
          <p:nvPr/>
        </p:nvSpPr>
        <p:spPr>
          <a:xfrm rot="19977805">
            <a:off x="5470797" y="267269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ectangle 77"/>
          <p:cNvSpPr/>
          <p:nvPr/>
        </p:nvSpPr>
        <p:spPr>
          <a:xfrm rot="19977805">
            <a:off x="5484719" y="260954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Rectangle 71"/>
          <p:cNvSpPr/>
          <p:nvPr/>
        </p:nvSpPr>
        <p:spPr>
          <a:xfrm rot="20101213">
            <a:off x="5500280" y="254795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ectangle 81"/>
          <p:cNvSpPr/>
          <p:nvPr/>
        </p:nvSpPr>
        <p:spPr>
          <a:xfrm rot="19977805">
            <a:off x="5792861" y="2998666"/>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3" name="Rectangle 82"/>
          <p:cNvSpPr/>
          <p:nvPr/>
        </p:nvSpPr>
        <p:spPr>
          <a:xfrm rot="19977805">
            <a:off x="5804322" y="291909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ectangle 83"/>
          <p:cNvSpPr/>
          <p:nvPr/>
        </p:nvSpPr>
        <p:spPr>
          <a:xfrm rot="19977805">
            <a:off x="5814498" y="284755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p:cNvSpPr/>
          <p:nvPr/>
        </p:nvSpPr>
        <p:spPr>
          <a:xfrm rot="19977805">
            <a:off x="5824675" y="277600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p:cNvSpPr/>
          <p:nvPr/>
        </p:nvSpPr>
        <p:spPr>
          <a:xfrm rot="19977805">
            <a:off x="5835702" y="270445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p:cNvSpPr/>
          <p:nvPr/>
        </p:nvSpPr>
        <p:spPr>
          <a:xfrm rot="19977805">
            <a:off x="5850015" y="264150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Rectangle 80"/>
          <p:cNvSpPr/>
          <p:nvPr/>
        </p:nvSpPr>
        <p:spPr>
          <a:xfrm rot="20101213">
            <a:off x="5865576" y="2579908"/>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Rectangle 97"/>
          <p:cNvSpPr/>
          <p:nvPr/>
        </p:nvSpPr>
        <p:spPr>
          <a:xfrm rot="19977805">
            <a:off x="6531969" y="299638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Rectangle 98"/>
          <p:cNvSpPr/>
          <p:nvPr/>
        </p:nvSpPr>
        <p:spPr>
          <a:xfrm rot="19977805">
            <a:off x="6543430" y="2916814"/>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0" name="Rectangle 99"/>
          <p:cNvSpPr/>
          <p:nvPr/>
        </p:nvSpPr>
        <p:spPr>
          <a:xfrm rot="19977805">
            <a:off x="6553607" y="284526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p:cNvSpPr/>
          <p:nvPr/>
        </p:nvSpPr>
        <p:spPr>
          <a:xfrm rot="19977805">
            <a:off x="6563784" y="277371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p:cNvSpPr/>
          <p:nvPr/>
        </p:nvSpPr>
        <p:spPr>
          <a:xfrm rot="19977805">
            <a:off x="6575202" y="270237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p:cNvSpPr/>
          <p:nvPr/>
        </p:nvSpPr>
        <p:spPr>
          <a:xfrm rot="19977805">
            <a:off x="6589124" y="263921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Rectangle 96"/>
          <p:cNvSpPr/>
          <p:nvPr/>
        </p:nvSpPr>
        <p:spPr>
          <a:xfrm rot="20101213">
            <a:off x="6604685" y="257762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p:cNvSpPr/>
          <p:nvPr/>
        </p:nvSpPr>
        <p:spPr>
          <a:xfrm rot="19977805">
            <a:off x="6868670" y="297313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ectangle 107"/>
          <p:cNvSpPr/>
          <p:nvPr/>
        </p:nvSpPr>
        <p:spPr>
          <a:xfrm rot="19977805">
            <a:off x="6880131" y="289357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Rectangle 108"/>
          <p:cNvSpPr/>
          <p:nvPr/>
        </p:nvSpPr>
        <p:spPr>
          <a:xfrm rot="19977805">
            <a:off x="6890307" y="282202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p:cNvSpPr/>
          <p:nvPr/>
        </p:nvSpPr>
        <p:spPr>
          <a:xfrm rot="19977805">
            <a:off x="6900484" y="275047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Rectangle 110"/>
          <p:cNvSpPr/>
          <p:nvPr/>
        </p:nvSpPr>
        <p:spPr>
          <a:xfrm rot="19977805">
            <a:off x="6911903" y="2679126"/>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Rectangle 111"/>
          <p:cNvSpPr/>
          <p:nvPr/>
        </p:nvSpPr>
        <p:spPr>
          <a:xfrm rot="19977805">
            <a:off x="6925824" y="261597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p:cNvSpPr/>
          <p:nvPr/>
        </p:nvSpPr>
        <p:spPr>
          <a:xfrm rot="20101213">
            <a:off x="6941385" y="255438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p:cNvSpPr/>
          <p:nvPr/>
        </p:nvSpPr>
        <p:spPr>
          <a:xfrm rot="19977805">
            <a:off x="7646652" y="295415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p:cNvSpPr/>
          <p:nvPr/>
        </p:nvSpPr>
        <p:spPr>
          <a:xfrm rot="19977805">
            <a:off x="7658113" y="2874586"/>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ectangle 126"/>
          <p:cNvSpPr/>
          <p:nvPr/>
        </p:nvSpPr>
        <p:spPr>
          <a:xfrm rot="19977805">
            <a:off x="7668290" y="280303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p:cNvSpPr/>
          <p:nvPr/>
        </p:nvSpPr>
        <p:spPr>
          <a:xfrm rot="19977805">
            <a:off x="7678467" y="273149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p:cNvSpPr/>
          <p:nvPr/>
        </p:nvSpPr>
        <p:spPr>
          <a:xfrm rot="19977805">
            <a:off x="7689885" y="266014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p:cNvSpPr/>
          <p:nvPr/>
        </p:nvSpPr>
        <p:spPr>
          <a:xfrm rot="19977805">
            <a:off x="7703807" y="259699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p:cNvSpPr/>
          <p:nvPr/>
        </p:nvSpPr>
        <p:spPr>
          <a:xfrm rot="20101213">
            <a:off x="7719368" y="253539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p:cNvSpPr/>
          <p:nvPr/>
        </p:nvSpPr>
        <p:spPr>
          <a:xfrm rot="19977805">
            <a:off x="7245957" y="296892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p:cNvSpPr/>
          <p:nvPr/>
        </p:nvSpPr>
        <p:spPr>
          <a:xfrm rot="19977805">
            <a:off x="7257418" y="2889358"/>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p:cNvSpPr/>
          <p:nvPr/>
        </p:nvSpPr>
        <p:spPr>
          <a:xfrm rot="19977805">
            <a:off x="7267595" y="281781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p:cNvSpPr/>
          <p:nvPr/>
        </p:nvSpPr>
        <p:spPr>
          <a:xfrm rot="19977805">
            <a:off x="7277772" y="274626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p:cNvSpPr/>
          <p:nvPr/>
        </p:nvSpPr>
        <p:spPr>
          <a:xfrm rot="19977805">
            <a:off x="7289190" y="2674914"/>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p:cNvSpPr/>
          <p:nvPr/>
        </p:nvSpPr>
        <p:spPr>
          <a:xfrm rot="19977805">
            <a:off x="7303112" y="261176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p:cNvSpPr/>
          <p:nvPr/>
        </p:nvSpPr>
        <p:spPr>
          <a:xfrm rot="20101213">
            <a:off x="7318673" y="2550169"/>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p:cNvSpPr/>
          <p:nvPr/>
        </p:nvSpPr>
        <p:spPr>
          <a:xfrm rot="19977805">
            <a:off x="6157575" y="2989845"/>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p:cNvSpPr/>
          <p:nvPr/>
        </p:nvSpPr>
        <p:spPr>
          <a:xfrm rot="19977805">
            <a:off x="6169036" y="2910276"/>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Rectangle 89"/>
          <p:cNvSpPr/>
          <p:nvPr/>
        </p:nvSpPr>
        <p:spPr>
          <a:xfrm rot="19977805">
            <a:off x="6179213" y="2838728"/>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p:cNvSpPr/>
          <p:nvPr/>
        </p:nvSpPr>
        <p:spPr>
          <a:xfrm rot="19977805">
            <a:off x="6189390" y="276718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Rectangle 91"/>
          <p:cNvSpPr/>
          <p:nvPr/>
        </p:nvSpPr>
        <p:spPr>
          <a:xfrm rot="19977805">
            <a:off x="6200808" y="269583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p:cNvSpPr/>
          <p:nvPr/>
        </p:nvSpPr>
        <p:spPr>
          <a:xfrm rot="19977805">
            <a:off x="6214730" y="2632681"/>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p:cNvSpPr/>
          <p:nvPr/>
        </p:nvSpPr>
        <p:spPr>
          <a:xfrm rot="20101213">
            <a:off x="6230291" y="2571086"/>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Hexagon 180"/>
          <p:cNvSpPr/>
          <p:nvPr/>
        </p:nvSpPr>
        <p:spPr>
          <a:xfrm>
            <a:off x="5509259" y="4050237"/>
            <a:ext cx="60753" cy="80195"/>
          </a:xfrm>
          <a:prstGeom prst="hexagon">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Right Triangle 181"/>
          <p:cNvSpPr/>
          <p:nvPr/>
        </p:nvSpPr>
        <p:spPr>
          <a:xfrm>
            <a:off x="5328461" y="4037132"/>
            <a:ext cx="56563" cy="80195"/>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Diamond 182"/>
          <p:cNvSpPr/>
          <p:nvPr/>
        </p:nvSpPr>
        <p:spPr>
          <a:xfrm>
            <a:off x="5152359" y="4052826"/>
            <a:ext cx="67038" cy="80195"/>
          </a:xfrm>
          <a:prstGeom prst="diamond">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ounded Rectangle 183"/>
          <p:cNvSpPr/>
          <p:nvPr/>
        </p:nvSpPr>
        <p:spPr>
          <a:xfrm>
            <a:off x="4954673" y="4051495"/>
            <a:ext cx="81702" cy="80195"/>
          </a:xfrm>
          <a:prstGeom prst="round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Isosceles Triangle 184"/>
          <p:cNvSpPr/>
          <p:nvPr/>
        </p:nvSpPr>
        <p:spPr>
          <a:xfrm>
            <a:off x="4779463" y="4048624"/>
            <a:ext cx="54468" cy="80195"/>
          </a:xfrm>
          <a:prstGeom prs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Oval 185"/>
          <p:cNvSpPr/>
          <p:nvPr/>
        </p:nvSpPr>
        <p:spPr>
          <a:xfrm>
            <a:off x="4581852" y="4036867"/>
            <a:ext cx="69133" cy="80195"/>
          </a:xfrm>
          <a:prstGeom prst="ellips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p:cNvSpPr/>
          <p:nvPr/>
        </p:nvSpPr>
        <p:spPr>
          <a:xfrm>
            <a:off x="4416790" y="4044617"/>
            <a:ext cx="52373" cy="82782"/>
          </a:xfrm>
          <a:prstGeom prst="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65" name="Group 164"/>
          <p:cNvGrpSpPr/>
          <p:nvPr/>
        </p:nvGrpSpPr>
        <p:grpSpPr>
          <a:xfrm>
            <a:off x="4561106" y="1086843"/>
            <a:ext cx="800809" cy="942241"/>
            <a:chOff x="4947337" y="3894439"/>
            <a:chExt cx="1032936" cy="1286500"/>
          </a:xfrm>
        </p:grpSpPr>
        <p:sp>
          <p:nvSpPr>
            <p:cNvPr id="166" name="Diamond 165"/>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Diamond 166"/>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0" name="Diamond 169"/>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Diamond 177"/>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Diamond 178"/>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Diamond 179"/>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Diamond 190"/>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2" name="Left Brace 191"/>
          <p:cNvSpPr/>
          <p:nvPr/>
        </p:nvSpPr>
        <p:spPr>
          <a:xfrm>
            <a:off x="4135717" y="1098331"/>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93" name="TextBox 192"/>
          <p:cNvSpPr txBox="1"/>
          <p:nvPr/>
        </p:nvSpPr>
        <p:spPr>
          <a:xfrm>
            <a:off x="2803005" y="1221334"/>
            <a:ext cx="1315873" cy="507831"/>
          </a:xfrm>
          <a:prstGeom prst="rect">
            <a:avLst/>
          </a:prstGeom>
          <a:noFill/>
        </p:spPr>
        <p:txBody>
          <a:bodyPr wrap="none" rtlCol="0">
            <a:spAutoFit/>
          </a:bodyPr>
          <a:lstStyle/>
          <a:p>
            <a:pPr algn="ctr"/>
            <a:r>
              <a:rPr lang="en-US" sz="1350" b="1" dirty="0">
                <a:solidFill>
                  <a:srgbClr val="0070C0"/>
                </a:solidFill>
              </a:rPr>
              <a:t>Layer 2</a:t>
            </a:r>
          </a:p>
          <a:p>
            <a:pPr algn="ctr"/>
            <a:r>
              <a:rPr lang="en-US" sz="1350" b="1" dirty="0">
                <a:solidFill>
                  <a:srgbClr val="0070C0"/>
                </a:solidFill>
              </a:rPr>
              <a:t>Feature “Maps”</a:t>
            </a:r>
          </a:p>
        </p:txBody>
      </p:sp>
      <p:cxnSp>
        <p:nvCxnSpPr>
          <p:cNvPr id="194" name="Straight Arrow Connector 193"/>
          <p:cNvCxnSpPr>
            <a:stCxn id="81" idx="0"/>
          </p:cNvCxnSpPr>
          <p:nvPr/>
        </p:nvCxnSpPr>
        <p:spPr>
          <a:xfrm flipH="1" flipV="1">
            <a:off x="5161305" y="1813872"/>
            <a:ext cx="727577" cy="771934"/>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p:cNvCxnSpPr>
            <a:stCxn id="72" idx="0"/>
          </p:cNvCxnSpPr>
          <p:nvPr/>
        </p:nvCxnSpPr>
        <p:spPr>
          <a:xfrm flipH="1" flipV="1">
            <a:off x="5108913" y="1888810"/>
            <a:ext cx="414673" cy="665039"/>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03" name="Straight Arrow Connector 202"/>
          <p:cNvCxnSpPr>
            <a:stCxn id="124" idx="0"/>
          </p:cNvCxnSpPr>
          <p:nvPr/>
        </p:nvCxnSpPr>
        <p:spPr>
          <a:xfrm flipH="1" flipV="1">
            <a:off x="5231640" y="1464860"/>
            <a:ext cx="2511034" cy="1076435"/>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12" name="Straight Arrow Connector 211"/>
          <p:cNvCxnSpPr/>
          <p:nvPr/>
        </p:nvCxnSpPr>
        <p:spPr>
          <a:xfrm flipH="1" flipV="1">
            <a:off x="4936552" y="2177619"/>
            <a:ext cx="9161" cy="39257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0" name="Audio 69">
            <a:hlinkClick r:id="" action="ppaction://media"/>
            <a:extLst>
              <a:ext uri="{FF2B5EF4-FFF2-40B4-BE49-F238E27FC236}">
                <a16:creationId xmlns:a16="http://schemas.microsoft.com/office/drawing/2014/main" id="{D3FB24FC-866A-6D4F-9DC1-D0D0DCBF3ED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33718308"/>
      </p:ext>
    </p:extLst>
  </p:cSld>
  <p:clrMapOvr>
    <a:masterClrMapping/>
  </p:clrMapOvr>
  <mc:AlternateContent xmlns:mc="http://schemas.openxmlformats.org/markup-compatibility/2006">
    <mc:Choice xmlns:p14="http://schemas.microsoft.com/office/powerpoint/2010/main" Requires="p14">
      <p:transition spd="slow" p14:dur="2000" advTm="11711"/>
    </mc:Choice>
    <mc:Fallback>
      <p:transition spd="slow" advTm="11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61826" y="4181888"/>
            <a:ext cx="446994" cy="508226"/>
            <a:chOff x="302079" y="1763485"/>
            <a:chExt cx="3175907" cy="3510643"/>
          </a:xfrm>
        </p:grpSpPr>
        <p:sp>
          <p:nvSpPr>
            <p:cNvPr id="6" name="Rectangle 5"/>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 name="Group 6"/>
            <p:cNvGrpSpPr/>
            <p:nvPr/>
          </p:nvGrpSpPr>
          <p:grpSpPr>
            <a:xfrm>
              <a:off x="707317" y="1942812"/>
              <a:ext cx="1025429" cy="1316741"/>
              <a:chOff x="1136342" y="4037860"/>
              <a:chExt cx="1424079" cy="1540274"/>
            </a:xfrm>
          </p:grpSpPr>
          <p:grpSp>
            <p:nvGrpSpPr>
              <p:cNvPr id="43" name="Group 42"/>
              <p:cNvGrpSpPr/>
              <p:nvPr/>
            </p:nvGrpSpPr>
            <p:grpSpPr>
              <a:xfrm>
                <a:off x="1837678" y="4037860"/>
                <a:ext cx="612558" cy="812306"/>
                <a:chOff x="10441619" y="1994516"/>
                <a:chExt cx="612558" cy="812306"/>
              </a:xfrm>
            </p:grpSpPr>
            <p:sp>
              <p:nvSpPr>
                <p:cNvPr id="52" name="Diamond 51"/>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Diamond 52"/>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4" name="Group 43"/>
              <p:cNvGrpSpPr/>
              <p:nvPr/>
            </p:nvGrpSpPr>
            <p:grpSpPr>
              <a:xfrm>
                <a:off x="1136342" y="4326385"/>
                <a:ext cx="648070" cy="745723"/>
                <a:chOff x="1189608" y="2114366"/>
                <a:chExt cx="648070" cy="745723"/>
              </a:xfrm>
            </p:grpSpPr>
            <p:sp>
              <p:nvSpPr>
                <p:cNvPr id="49" name="Rectangle 48"/>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Oval 49"/>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ight Triangle 50"/>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5" name="Group 44"/>
              <p:cNvGrpSpPr/>
              <p:nvPr/>
            </p:nvGrpSpPr>
            <p:grpSpPr>
              <a:xfrm>
                <a:off x="1890158" y="4934504"/>
                <a:ext cx="670263" cy="643630"/>
                <a:chOff x="4545366" y="2078855"/>
                <a:chExt cx="670263" cy="643630"/>
              </a:xfrm>
            </p:grpSpPr>
            <p:sp>
              <p:nvSpPr>
                <p:cNvPr id="46" name="Rounded Rectangle 45"/>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Isosceles Triangle 46"/>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 name="Group 7"/>
            <p:cNvGrpSpPr/>
            <p:nvPr/>
          </p:nvGrpSpPr>
          <p:grpSpPr>
            <a:xfrm>
              <a:off x="1962519" y="3440492"/>
              <a:ext cx="809052" cy="1081309"/>
              <a:chOff x="2943232" y="5059698"/>
              <a:chExt cx="1046130" cy="1282740"/>
            </a:xfrm>
          </p:grpSpPr>
          <p:grpSp>
            <p:nvGrpSpPr>
              <p:cNvPr id="35" name="Group 34"/>
              <p:cNvGrpSpPr/>
              <p:nvPr/>
            </p:nvGrpSpPr>
            <p:grpSpPr>
              <a:xfrm>
                <a:off x="3319099" y="5059698"/>
                <a:ext cx="670263" cy="643630"/>
                <a:chOff x="4545366" y="2078855"/>
                <a:chExt cx="670263" cy="643630"/>
              </a:xfrm>
            </p:grpSpPr>
            <p:sp>
              <p:nvSpPr>
                <p:cNvPr id="40" name="Rounded Rectangle 39"/>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Isosceles Triangle 40"/>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Oval 41"/>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6" name="Group 35"/>
              <p:cNvGrpSpPr/>
              <p:nvPr/>
            </p:nvGrpSpPr>
            <p:grpSpPr>
              <a:xfrm>
                <a:off x="2943232" y="5330383"/>
                <a:ext cx="306279" cy="1012055"/>
                <a:chOff x="6019057" y="2043344"/>
                <a:chExt cx="306279" cy="1012055"/>
              </a:xfrm>
            </p:grpSpPr>
            <p:sp>
              <p:nvSpPr>
                <p:cNvPr id="37" name="Diamond 36"/>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ight Triangle 37"/>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Hexagon 38"/>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9" name="Group 8"/>
            <p:cNvGrpSpPr/>
            <p:nvPr/>
          </p:nvGrpSpPr>
          <p:grpSpPr>
            <a:xfrm>
              <a:off x="466292" y="3932258"/>
              <a:ext cx="1204402" cy="1285461"/>
              <a:chOff x="4815185" y="2925924"/>
              <a:chExt cx="1606069" cy="1642861"/>
            </a:xfrm>
          </p:grpSpPr>
          <p:grpSp>
            <p:nvGrpSpPr>
              <p:cNvPr id="21" name="Group 20"/>
              <p:cNvGrpSpPr/>
              <p:nvPr/>
            </p:nvGrpSpPr>
            <p:grpSpPr>
              <a:xfrm>
                <a:off x="5041855" y="2925924"/>
                <a:ext cx="1055657" cy="645110"/>
                <a:chOff x="8445270" y="1994516"/>
                <a:chExt cx="1055657" cy="645110"/>
              </a:xfrm>
            </p:grpSpPr>
            <p:sp>
              <p:nvSpPr>
                <p:cNvPr id="31" name="Rounded Rectangle 30"/>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ounded Rectangle 31"/>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ounded Rectangle 32"/>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ounded Rectangle 33"/>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 name="Group 21"/>
              <p:cNvGrpSpPr/>
              <p:nvPr/>
            </p:nvGrpSpPr>
            <p:grpSpPr>
              <a:xfrm>
                <a:off x="4815185" y="3594965"/>
                <a:ext cx="612558" cy="812306"/>
                <a:chOff x="10441619" y="1994516"/>
                <a:chExt cx="612558" cy="812306"/>
              </a:xfrm>
            </p:grpSpPr>
            <p:sp>
              <p:nvSpPr>
                <p:cNvPr id="27" name="Diamond 26"/>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Diamond 27"/>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3" name="Group 22"/>
              <p:cNvGrpSpPr/>
              <p:nvPr/>
            </p:nvGrpSpPr>
            <p:grpSpPr>
              <a:xfrm>
                <a:off x="5739499" y="3720969"/>
                <a:ext cx="681755" cy="847816"/>
                <a:chOff x="2880803" y="2114366"/>
                <a:chExt cx="681755" cy="847816"/>
              </a:xfrm>
            </p:grpSpPr>
            <p:sp>
              <p:nvSpPr>
                <p:cNvPr id="24" name="Hexagon 23"/>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6" name="Diamond 25"/>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0" name="Group 9"/>
            <p:cNvGrpSpPr/>
            <p:nvPr/>
          </p:nvGrpSpPr>
          <p:grpSpPr>
            <a:xfrm>
              <a:off x="2520971" y="1892433"/>
              <a:ext cx="855460" cy="1005847"/>
              <a:chOff x="10060696" y="2495616"/>
              <a:chExt cx="1308273" cy="1369123"/>
            </a:xfrm>
          </p:grpSpPr>
          <p:grpSp>
            <p:nvGrpSpPr>
              <p:cNvPr id="11" name="Group 10"/>
              <p:cNvGrpSpPr/>
              <p:nvPr/>
            </p:nvGrpSpPr>
            <p:grpSpPr>
              <a:xfrm>
                <a:off x="10060696" y="2495616"/>
                <a:ext cx="612558" cy="812306"/>
                <a:chOff x="10441619" y="1994516"/>
                <a:chExt cx="612558" cy="812306"/>
              </a:xfrm>
            </p:grpSpPr>
            <p:sp>
              <p:nvSpPr>
                <p:cNvPr id="17" name="Diamond 16"/>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Diamond 17"/>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11"/>
              <p:cNvGrpSpPr/>
              <p:nvPr/>
            </p:nvGrpSpPr>
            <p:grpSpPr>
              <a:xfrm>
                <a:off x="10756411" y="3052433"/>
                <a:ext cx="612558" cy="812306"/>
                <a:chOff x="10441619" y="1994516"/>
                <a:chExt cx="612558" cy="812306"/>
              </a:xfrm>
            </p:grpSpPr>
            <p:sp>
              <p:nvSpPr>
                <p:cNvPr id="13" name="Diamond 12"/>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Diamond 13"/>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56" name="TextBox 55"/>
          <p:cNvSpPr txBox="1"/>
          <p:nvPr/>
        </p:nvSpPr>
        <p:spPr>
          <a:xfrm>
            <a:off x="921538" y="4298079"/>
            <a:ext cx="1046825" cy="300082"/>
          </a:xfrm>
          <a:prstGeom prst="rect">
            <a:avLst/>
          </a:prstGeom>
          <a:noFill/>
        </p:spPr>
        <p:txBody>
          <a:bodyPr wrap="none" rtlCol="0">
            <a:spAutoFit/>
          </a:bodyPr>
          <a:lstStyle/>
          <a:p>
            <a:r>
              <a:rPr lang="en-US" sz="1350" b="1" dirty="0">
                <a:solidFill>
                  <a:srgbClr val="0070C0"/>
                </a:solidFill>
              </a:rPr>
              <a:t>Input Image</a:t>
            </a:r>
          </a:p>
        </p:txBody>
      </p:sp>
      <p:grpSp>
        <p:nvGrpSpPr>
          <p:cNvPr id="74" name="Group 73"/>
          <p:cNvGrpSpPr/>
          <p:nvPr/>
        </p:nvGrpSpPr>
        <p:grpSpPr>
          <a:xfrm>
            <a:off x="2606178" y="2757995"/>
            <a:ext cx="800809" cy="942241"/>
            <a:chOff x="4947337" y="3894439"/>
            <a:chExt cx="1032936" cy="1286500"/>
          </a:xfrm>
        </p:grpSpPr>
        <p:sp>
          <p:nvSpPr>
            <p:cNvPr id="65" name="Diamond 6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Diamond 6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Diamond 6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Diamond 69"/>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Diamond 70"/>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Diamond 71"/>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Diamond 72"/>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5" name="TextBox 74"/>
          <p:cNvSpPr txBox="1"/>
          <p:nvPr/>
        </p:nvSpPr>
        <p:spPr>
          <a:xfrm>
            <a:off x="3511706" y="4472671"/>
            <a:ext cx="1220334" cy="300082"/>
          </a:xfrm>
          <a:prstGeom prst="rect">
            <a:avLst/>
          </a:prstGeom>
          <a:noFill/>
        </p:spPr>
        <p:txBody>
          <a:bodyPr wrap="none" rtlCol="0">
            <a:spAutoFit/>
          </a:bodyPr>
          <a:lstStyle/>
          <a:p>
            <a:r>
              <a:rPr lang="en-US" sz="1350" b="1" dirty="0">
                <a:solidFill>
                  <a:srgbClr val="0070C0"/>
                </a:solidFill>
              </a:rPr>
              <a:t> Layer-1 Filters</a:t>
            </a:r>
          </a:p>
        </p:txBody>
      </p:sp>
      <p:sp>
        <p:nvSpPr>
          <p:cNvPr id="76" name="Left Brace 75"/>
          <p:cNvSpPr/>
          <p:nvPr/>
        </p:nvSpPr>
        <p:spPr>
          <a:xfrm>
            <a:off x="2366804" y="2826947"/>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7" name="TextBox 76"/>
          <p:cNvSpPr txBox="1"/>
          <p:nvPr/>
        </p:nvSpPr>
        <p:spPr>
          <a:xfrm>
            <a:off x="1034092" y="2949949"/>
            <a:ext cx="1315873" cy="507831"/>
          </a:xfrm>
          <a:prstGeom prst="rect">
            <a:avLst/>
          </a:prstGeom>
          <a:noFill/>
        </p:spPr>
        <p:txBody>
          <a:bodyPr wrap="none" rtlCol="0">
            <a:spAutoFit/>
          </a:bodyPr>
          <a:lstStyle/>
          <a:p>
            <a:pPr algn="ctr"/>
            <a:r>
              <a:rPr lang="en-US" sz="1350" b="1" dirty="0">
                <a:solidFill>
                  <a:srgbClr val="0070C0"/>
                </a:solidFill>
              </a:rPr>
              <a:t>Layer 1</a:t>
            </a:r>
          </a:p>
          <a:p>
            <a:pPr algn="ctr"/>
            <a:r>
              <a:rPr lang="en-US" sz="1350" b="1" dirty="0">
                <a:solidFill>
                  <a:srgbClr val="0070C0"/>
                </a:solidFill>
              </a:rPr>
              <a:t>Feature “Maps”</a:t>
            </a:r>
          </a:p>
        </p:txBody>
      </p:sp>
      <p:grpSp>
        <p:nvGrpSpPr>
          <p:cNvPr id="163" name="Group 162"/>
          <p:cNvGrpSpPr/>
          <p:nvPr/>
        </p:nvGrpSpPr>
        <p:grpSpPr>
          <a:xfrm>
            <a:off x="2579173" y="3855941"/>
            <a:ext cx="723036" cy="680991"/>
            <a:chOff x="5598410" y="5516700"/>
            <a:chExt cx="964048" cy="907988"/>
          </a:xfrm>
        </p:grpSpPr>
        <p:cxnSp>
          <p:nvCxnSpPr>
            <p:cNvPr id="3" name="Straight Arrow Connector 2"/>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grpSp>
        <p:nvGrpSpPr>
          <p:cNvPr id="108" name="Group 107"/>
          <p:cNvGrpSpPr/>
          <p:nvPr/>
        </p:nvGrpSpPr>
        <p:grpSpPr>
          <a:xfrm rot="21278205">
            <a:off x="4723216" y="2894729"/>
            <a:ext cx="169977" cy="541511"/>
            <a:chOff x="8457134" y="4235083"/>
            <a:chExt cx="226636" cy="722015"/>
          </a:xfrm>
          <a:solidFill>
            <a:srgbClr val="00B0F0"/>
          </a:solidFill>
        </p:grpSpPr>
        <p:grpSp>
          <p:nvGrpSpPr>
            <p:cNvPr id="106" name="Group 105"/>
            <p:cNvGrpSpPr/>
            <p:nvPr/>
          </p:nvGrpSpPr>
          <p:grpSpPr>
            <a:xfrm rot="867278">
              <a:off x="8457134" y="4306650"/>
              <a:ext cx="138191" cy="650448"/>
              <a:chOff x="8473151" y="3559071"/>
              <a:chExt cx="138191" cy="650448"/>
            </a:xfrm>
            <a:grpFill/>
          </p:grpSpPr>
          <p:sp>
            <p:nvSpPr>
              <p:cNvPr id="99" name="Rectangle 98"/>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7" name="Rectangle 106"/>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9" name="Group 108"/>
          <p:cNvGrpSpPr/>
          <p:nvPr/>
        </p:nvGrpSpPr>
        <p:grpSpPr>
          <a:xfrm rot="21278205">
            <a:off x="5018085" y="2880764"/>
            <a:ext cx="169977" cy="541511"/>
            <a:chOff x="8457134" y="4235083"/>
            <a:chExt cx="226636" cy="722015"/>
          </a:xfrm>
        </p:grpSpPr>
        <p:grpSp>
          <p:nvGrpSpPr>
            <p:cNvPr id="110" name="Group 109"/>
            <p:cNvGrpSpPr/>
            <p:nvPr/>
          </p:nvGrpSpPr>
          <p:grpSpPr>
            <a:xfrm rot="867278">
              <a:off x="8457134" y="4306650"/>
              <a:ext cx="138191" cy="650448"/>
              <a:chOff x="8473151" y="3559071"/>
              <a:chExt cx="138191" cy="650448"/>
            </a:xfrm>
          </p:grpSpPr>
          <p:sp>
            <p:nvSpPr>
              <p:cNvPr id="112" name="Rectangle 11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1" name="Rectangle 11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8" name="Group 117"/>
          <p:cNvGrpSpPr/>
          <p:nvPr/>
        </p:nvGrpSpPr>
        <p:grpSpPr>
          <a:xfrm rot="21278205">
            <a:off x="5304221" y="2866801"/>
            <a:ext cx="169977" cy="541511"/>
            <a:chOff x="8457134" y="4235083"/>
            <a:chExt cx="226636" cy="722015"/>
          </a:xfrm>
        </p:grpSpPr>
        <p:grpSp>
          <p:nvGrpSpPr>
            <p:cNvPr id="119" name="Group 118"/>
            <p:cNvGrpSpPr/>
            <p:nvPr/>
          </p:nvGrpSpPr>
          <p:grpSpPr>
            <a:xfrm rot="867278">
              <a:off x="8457134" y="4306650"/>
              <a:ext cx="138191" cy="650448"/>
              <a:chOff x="8473151" y="3559071"/>
              <a:chExt cx="138191" cy="650448"/>
            </a:xfrm>
          </p:grpSpPr>
          <p:sp>
            <p:nvSpPr>
              <p:cNvPr id="121" name="Rectangle 120"/>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0" name="Rectangle 119"/>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7" name="Group 126"/>
          <p:cNvGrpSpPr/>
          <p:nvPr/>
        </p:nvGrpSpPr>
        <p:grpSpPr>
          <a:xfrm rot="21278205">
            <a:off x="5568757" y="2881420"/>
            <a:ext cx="169977" cy="541511"/>
            <a:chOff x="8457134" y="4235083"/>
            <a:chExt cx="226636" cy="722015"/>
          </a:xfrm>
        </p:grpSpPr>
        <p:grpSp>
          <p:nvGrpSpPr>
            <p:cNvPr id="128" name="Group 127"/>
            <p:cNvGrpSpPr/>
            <p:nvPr/>
          </p:nvGrpSpPr>
          <p:grpSpPr>
            <a:xfrm rot="867278">
              <a:off x="8457134" y="4306650"/>
              <a:ext cx="138191" cy="650448"/>
              <a:chOff x="8473151" y="3559071"/>
              <a:chExt cx="138191" cy="650448"/>
            </a:xfrm>
          </p:grpSpPr>
          <p:sp>
            <p:nvSpPr>
              <p:cNvPr id="130" name="Rectangle 129"/>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9" name="Rectangle 128"/>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6" name="Group 135"/>
          <p:cNvGrpSpPr/>
          <p:nvPr/>
        </p:nvGrpSpPr>
        <p:grpSpPr>
          <a:xfrm rot="21278205">
            <a:off x="5837775" y="2883931"/>
            <a:ext cx="169977" cy="541511"/>
            <a:chOff x="8457134" y="4235083"/>
            <a:chExt cx="226636" cy="722015"/>
          </a:xfrm>
          <a:solidFill>
            <a:srgbClr val="FFFF00"/>
          </a:solidFill>
        </p:grpSpPr>
        <p:grpSp>
          <p:nvGrpSpPr>
            <p:cNvPr id="137" name="Group 136"/>
            <p:cNvGrpSpPr/>
            <p:nvPr/>
          </p:nvGrpSpPr>
          <p:grpSpPr>
            <a:xfrm rot="867278">
              <a:off x="8457134" y="4306650"/>
              <a:ext cx="138191" cy="650448"/>
              <a:chOff x="8473151" y="3559071"/>
              <a:chExt cx="138191" cy="650448"/>
            </a:xfrm>
            <a:grpFill/>
          </p:grpSpPr>
          <p:sp>
            <p:nvSpPr>
              <p:cNvPr id="139" name="Rectangle 138"/>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4" name="Rectangle 143"/>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8" name="Rectangle 137"/>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5" name="Group 144"/>
          <p:cNvGrpSpPr/>
          <p:nvPr/>
        </p:nvGrpSpPr>
        <p:grpSpPr>
          <a:xfrm rot="21278205">
            <a:off x="6120268" y="2891479"/>
            <a:ext cx="169977" cy="541511"/>
            <a:chOff x="8457134" y="4235083"/>
            <a:chExt cx="226636" cy="722015"/>
          </a:xfrm>
        </p:grpSpPr>
        <p:grpSp>
          <p:nvGrpSpPr>
            <p:cNvPr id="146" name="Group 145"/>
            <p:cNvGrpSpPr/>
            <p:nvPr/>
          </p:nvGrpSpPr>
          <p:grpSpPr>
            <a:xfrm rot="867278">
              <a:off x="8457134" y="4306650"/>
              <a:ext cx="138191" cy="650448"/>
              <a:chOff x="8473151" y="3559071"/>
              <a:chExt cx="138191" cy="650448"/>
            </a:xfrm>
          </p:grpSpPr>
          <p:sp>
            <p:nvSpPr>
              <p:cNvPr id="148" name="Rectangle 14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7" name="Rectangle 14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4" name="Group 153"/>
          <p:cNvGrpSpPr/>
          <p:nvPr/>
        </p:nvGrpSpPr>
        <p:grpSpPr>
          <a:xfrm rot="21278205">
            <a:off x="6378071" y="2901536"/>
            <a:ext cx="169977" cy="541511"/>
            <a:chOff x="8457134" y="4235083"/>
            <a:chExt cx="226636" cy="722015"/>
          </a:xfrm>
          <a:solidFill>
            <a:srgbClr val="FF0000"/>
          </a:solidFill>
        </p:grpSpPr>
        <p:grpSp>
          <p:nvGrpSpPr>
            <p:cNvPr id="155" name="Group 154"/>
            <p:cNvGrpSpPr/>
            <p:nvPr/>
          </p:nvGrpSpPr>
          <p:grpSpPr>
            <a:xfrm rot="867278">
              <a:off x="8457134" y="4306650"/>
              <a:ext cx="138191" cy="650448"/>
              <a:chOff x="8473151" y="3559071"/>
              <a:chExt cx="138191" cy="650448"/>
            </a:xfrm>
            <a:grpFill/>
          </p:grpSpPr>
          <p:sp>
            <p:nvSpPr>
              <p:cNvPr id="157" name="Rectangle 156"/>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6" name="Rectangle 155"/>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4" name="Group 163"/>
          <p:cNvGrpSpPr/>
          <p:nvPr/>
        </p:nvGrpSpPr>
        <p:grpSpPr>
          <a:xfrm>
            <a:off x="3649835" y="2632875"/>
            <a:ext cx="723036" cy="680991"/>
            <a:chOff x="5598410" y="5516700"/>
            <a:chExt cx="964048" cy="907988"/>
          </a:xfrm>
        </p:grpSpPr>
        <p:cxnSp>
          <p:nvCxnSpPr>
            <p:cNvPr id="165" name="Straight Arrow Connector 164"/>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Oval 167"/>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sp>
        <p:nvSpPr>
          <p:cNvPr id="169" name="TextBox 168"/>
          <p:cNvSpPr txBox="1"/>
          <p:nvPr/>
        </p:nvSpPr>
        <p:spPr>
          <a:xfrm>
            <a:off x="4980205" y="3490048"/>
            <a:ext cx="1181862" cy="300082"/>
          </a:xfrm>
          <a:prstGeom prst="rect">
            <a:avLst/>
          </a:prstGeom>
          <a:noFill/>
        </p:spPr>
        <p:txBody>
          <a:bodyPr wrap="none" rtlCol="0">
            <a:spAutoFit/>
          </a:bodyPr>
          <a:lstStyle/>
          <a:p>
            <a:r>
              <a:rPr lang="en-US" sz="1350" b="1" dirty="0">
                <a:solidFill>
                  <a:srgbClr val="0070C0"/>
                </a:solidFill>
              </a:rPr>
              <a:t>Layer-2 Filters</a:t>
            </a:r>
          </a:p>
        </p:txBody>
      </p:sp>
      <p:grpSp>
        <p:nvGrpSpPr>
          <p:cNvPr id="170" name="Group 169"/>
          <p:cNvGrpSpPr/>
          <p:nvPr/>
        </p:nvGrpSpPr>
        <p:grpSpPr>
          <a:xfrm>
            <a:off x="3718752" y="1531410"/>
            <a:ext cx="800809" cy="942241"/>
            <a:chOff x="4947337" y="3894439"/>
            <a:chExt cx="1032936" cy="1286500"/>
          </a:xfrm>
        </p:grpSpPr>
        <p:sp>
          <p:nvSpPr>
            <p:cNvPr id="171" name="Diamond 170"/>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Diamond 171"/>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Diamond 172"/>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Diamond 173"/>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5" name="Diamond 174"/>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Diamond 175"/>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Diamond 176"/>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8" name="Left Brace 177"/>
          <p:cNvSpPr/>
          <p:nvPr/>
        </p:nvSpPr>
        <p:spPr>
          <a:xfrm>
            <a:off x="3293363" y="1542898"/>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79" name="TextBox 178"/>
          <p:cNvSpPr txBox="1"/>
          <p:nvPr/>
        </p:nvSpPr>
        <p:spPr>
          <a:xfrm>
            <a:off x="1960652" y="1665901"/>
            <a:ext cx="1315873" cy="507831"/>
          </a:xfrm>
          <a:prstGeom prst="rect">
            <a:avLst/>
          </a:prstGeom>
          <a:noFill/>
        </p:spPr>
        <p:txBody>
          <a:bodyPr wrap="none" rtlCol="0">
            <a:spAutoFit/>
          </a:bodyPr>
          <a:lstStyle/>
          <a:p>
            <a:pPr algn="ctr"/>
            <a:r>
              <a:rPr lang="en-US" sz="1350" b="1" dirty="0">
                <a:solidFill>
                  <a:srgbClr val="0070C0"/>
                </a:solidFill>
              </a:rPr>
              <a:t>Layer 2</a:t>
            </a:r>
          </a:p>
          <a:p>
            <a:pPr algn="ctr"/>
            <a:r>
              <a:rPr lang="en-US" sz="1350" b="1" dirty="0">
                <a:solidFill>
                  <a:srgbClr val="0070C0"/>
                </a:solidFill>
              </a:rPr>
              <a:t>Feature “Maps”</a:t>
            </a:r>
          </a:p>
        </p:txBody>
      </p:sp>
      <p:grpSp>
        <p:nvGrpSpPr>
          <p:cNvPr id="180" name="Group 179"/>
          <p:cNvGrpSpPr/>
          <p:nvPr/>
        </p:nvGrpSpPr>
        <p:grpSpPr>
          <a:xfrm rot="21278205">
            <a:off x="5806661" y="1708913"/>
            <a:ext cx="169977" cy="541511"/>
            <a:chOff x="8457134" y="4235083"/>
            <a:chExt cx="226636" cy="722015"/>
          </a:xfrm>
        </p:grpSpPr>
        <p:grpSp>
          <p:nvGrpSpPr>
            <p:cNvPr id="181" name="Group 180"/>
            <p:cNvGrpSpPr/>
            <p:nvPr/>
          </p:nvGrpSpPr>
          <p:grpSpPr>
            <a:xfrm rot="867278">
              <a:off x="8457134" y="4306650"/>
              <a:ext cx="138191" cy="650448"/>
              <a:chOff x="8473151" y="3559071"/>
              <a:chExt cx="138191" cy="650448"/>
            </a:xfrm>
          </p:grpSpPr>
          <p:sp>
            <p:nvSpPr>
              <p:cNvPr id="183" name="Rectangle 182"/>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2" name="Rectangle 181"/>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9" name="Group 188"/>
          <p:cNvGrpSpPr/>
          <p:nvPr/>
        </p:nvGrpSpPr>
        <p:grpSpPr>
          <a:xfrm rot="21278205">
            <a:off x="6101530" y="1694948"/>
            <a:ext cx="169977" cy="541511"/>
            <a:chOff x="8457134" y="4235083"/>
            <a:chExt cx="226636" cy="722015"/>
          </a:xfrm>
        </p:grpSpPr>
        <p:grpSp>
          <p:nvGrpSpPr>
            <p:cNvPr id="190" name="Group 189"/>
            <p:cNvGrpSpPr/>
            <p:nvPr/>
          </p:nvGrpSpPr>
          <p:grpSpPr>
            <a:xfrm rot="867278">
              <a:off x="8457134" y="4306650"/>
              <a:ext cx="138191" cy="650448"/>
              <a:chOff x="8473151" y="3559071"/>
              <a:chExt cx="138191" cy="650448"/>
            </a:xfrm>
          </p:grpSpPr>
          <p:sp>
            <p:nvSpPr>
              <p:cNvPr id="192" name="Rectangle 19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1" name="Rectangle 19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01" name="Rectangle 200"/>
          <p:cNvSpPr/>
          <p:nvPr/>
        </p:nvSpPr>
        <p:spPr>
          <a:xfrm rot="19977805">
            <a:off x="6365488" y="2097376"/>
            <a:ext cx="99874" cy="126128"/>
          </a:xfrm>
          <a:prstGeom prst="rect">
            <a:avLst/>
          </a:prstGeom>
          <a:solidFill>
            <a:srgbClr val="00B0F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2" name="Rectangle 201"/>
          <p:cNvSpPr/>
          <p:nvPr/>
        </p:nvSpPr>
        <p:spPr>
          <a:xfrm rot="19977805">
            <a:off x="6376949" y="201780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3" name="Rectangle 202"/>
          <p:cNvSpPr/>
          <p:nvPr/>
        </p:nvSpPr>
        <p:spPr>
          <a:xfrm rot="19977805">
            <a:off x="6387126" y="194626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4" name="Rectangle 203"/>
          <p:cNvSpPr/>
          <p:nvPr/>
        </p:nvSpPr>
        <p:spPr>
          <a:xfrm rot="19977805">
            <a:off x="6397302" y="187471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Rectangle 204"/>
          <p:cNvSpPr/>
          <p:nvPr/>
        </p:nvSpPr>
        <p:spPr>
          <a:xfrm rot="19977805">
            <a:off x="6408721" y="1803363"/>
            <a:ext cx="99874" cy="126128"/>
          </a:xfrm>
          <a:prstGeom prst="rect">
            <a:avLst/>
          </a:prstGeom>
          <a:solidFill>
            <a:srgbClr val="FFFF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Rectangle 205"/>
          <p:cNvSpPr/>
          <p:nvPr/>
        </p:nvSpPr>
        <p:spPr>
          <a:xfrm rot="19977805">
            <a:off x="6422643" y="174021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Rectangle 199"/>
          <p:cNvSpPr/>
          <p:nvPr/>
        </p:nvSpPr>
        <p:spPr>
          <a:xfrm rot="20101213">
            <a:off x="6438204" y="1678618"/>
            <a:ext cx="99874" cy="126128"/>
          </a:xfrm>
          <a:prstGeom prst="rect">
            <a:avLst/>
          </a:prstGeom>
          <a:solidFill>
            <a:srgbClr val="FF0000"/>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07" name="Group 206"/>
          <p:cNvGrpSpPr/>
          <p:nvPr/>
        </p:nvGrpSpPr>
        <p:grpSpPr>
          <a:xfrm rot="21278205">
            <a:off x="6652202" y="1695604"/>
            <a:ext cx="169977" cy="541511"/>
            <a:chOff x="8457134" y="4235083"/>
            <a:chExt cx="226636" cy="722015"/>
          </a:xfrm>
        </p:grpSpPr>
        <p:grpSp>
          <p:nvGrpSpPr>
            <p:cNvPr id="208" name="Group 207"/>
            <p:cNvGrpSpPr/>
            <p:nvPr/>
          </p:nvGrpSpPr>
          <p:grpSpPr>
            <a:xfrm rot="867278">
              <a:off x="8457134" y="4306650"/>
              <a:ext cx="138191" cy="650448"/>
              <a:chOff x="8473151" y="3559071"/>
              <a:chExt cx="138191" cy="650448"/>
            </a:xfrm>
          </p:grpSpPr>
          <p:sp>
            <p:nvSpPr>
              <p:cNvPr id="210" name="Rectangle 209"/>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1" name="Rectangle 21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2" name="Rectangle 21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3" name="Rectangle 21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4" name="Rectangle 21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5" name="Rectangle 21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09" name="Rectangle 208"/>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6" name="Group 215"/>
          <p:cNvGrpSpPr/>
          <p:nvPr/>
        </p:nvGrpSpPr>
        <p:grpSpPr>
          <a:xfrm rot="21278205">
            <a:off x="6921220" y="1698115"/>
            <a:ext cx="169977" cy="541511"/>
            <a:chOff x="8457134" y="4235083"/>
            <a:chExt cx="226636" cy="722015"/>
          </a:xfrm>
        </p:grpSpPr>
        <p:grpSp>
          <p:nvGrpSpPr>
            <p:cNvPr id="217" name="Group 216"/>
            <p:cNvGrpSpPr/>
            <p:nvPr/>
          </p:nvGrpSpPr>
          <p:grpSpPr>
            <a:xfrm rot="867278">
              <a:off x="8457134" y="4306650"/>
              <a:ext cx="138191" cy="650448"/>
              <a:chOff x="8473151" y="3559071"/>
              <a:chExt cx="138191" cy="650448"/>
            </a:xfrm>
          </p:grpSpPr>
          <p:sp>
            <p:nvSpPr>
              <p:cNvPr id="219" name="Rectangle 21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0" name="Rectangle 219"/>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1" name="Rectangle 220"/>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2" name="Rectangle 221"/>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3" name="Rectangle 222"/>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4" name="Rectangle 223"/>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18" name="Rectangle 217"/>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5" name="Group 224"/>
          <p:cNvGrpSpPr/>
          <p:nvPr/>
        </p:nvGrpSpPr>
        <p:grpSpPr>
          <a:xfrm rot="21278205">
            <a:off x="7203713" y="1705663"/>
            <a:ext cx="169977" cy="541511"/>
            <a:chOff x="8457134" y="4235083"/>
            <a:chExt cx="226636" cy="722015"/>
          </a:xfrm>
        </p:grpSpPr>
        <p:grpSp>
          <p:nvGrpSpPr>
            <p:cNvPr id="226" name="Group 225"/>
            <p:cNvGrpSpPr/>
            <p:nvPr/>
          </p:nvGrpSpPr>
          <p:grpSpPr>
            <a:xfrm rot="867278">
              <a:off x="8457134" y="4306650"/>
              <a:ext cx="138191" cy="650448"/>
              <a:chOff x="8473151" y="3559071"/>
              <a:chExt cx="138191" cy="650448"/>
            </a:xfrm>
          </p:grpSpPr>
          <p:sp>
            <p:nvSpPr>
              <p:cNvPr id="228" name="Rectangle 22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9" name="Rectangle 22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0" name="Rectangle 22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1" name="Rectangle 23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2" name="Rectangle 23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3" name="Rectangle 23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7" name="Rectangle 22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34" name="Group 233"/>
          <p:cNvGrpSpPr/>
          <p:nvPr/>
        </p:nvGrpSpPr>
        <p:grpSpPr>
          <a:xfrm rot="21278205">
            <a:off x="7461515" y="1715720"/>
            <a:ext cx="169977" cy="541511"/>
            <a:chOff x="8457134" y="4235083"/>
            <a:chExt cx="226636" cy="722015"/>
          </a:xfrm>
        </p:grpSpPr>
        <p:grpSp>
          <p:nvGrpSpPr>
            <p:cNvPr id="235" name="Group 234"/>
            <p:cNvGrpSpPr/>
            <p:nvPr/>
          </p:nvGrpSpPr>
          <p:grpSpPr>
            <a:xfrm rot="867278">
              <a:off x="8457134" y="4306650"/>
              <a:ext cx="138191" cy="650448"/>
              <a:chOff x="8473151" y="3559071"/>
              <a:chExt cx="138191" cy="650448"/>
            </a:xfrm>
          </p:grpSpPr>
          <p:sp>
            <p:nvSpPr>
              <p:cNvPr id="237" name="Rectangle 236"/>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8" name="Rectangle 237"/>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9" name="Rectangle 238"/>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0" name="Rectangle 239"/>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1" name="Rectangle 240"/>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2" name="Rectangle 241"/>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36" name="Rectangle 235"/>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244" name="Straight Arrow Connector 243"/>
          <p:cNvCxnSpPr/>
          <p:nvPr/>
        </p:nvCxnSpPr>
        <p:spPr>
          <a:xfrm>
            <a:off x="4733281" y="2015781"/>
            <a:ext cx="194966"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5269885" y="2025981"/>
            <a:ext cx="18643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5016171" y="1940782"/>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248" name="TextBox 247"/>
          <p:cNvSpPr txBox="1"/>
          <p:nvPr/>
        </p:nvSpPr>
        <p:spPr>
          <a:xfrm>
            <a:off x="6081093" y="2224548"/>
            <a:ext cx="1181862" cy="300082"/>
          </a:xfrm>
          <a:prstGeom prst="rect">
            <a:avLst/>
          </a:prstGeom>
          <a:noFill/>
        </p:spPr>
        <p:txBody>
          <a:bodyPr wrap="none" rtlCol="0">
            <a:spAutoFit/>
          </a:bodyPr>
          <a:lstStyle/>
          <a:p>
            <a:r>
              <a:rPr lang="en-US" sz="1350" b="1" dirty="0">
                <a:solidFill>
                  <a:srgbClr val="0070C0"/>
                </a:solidFill>
              </a:rPr>
              <a:t>Layer-3 Filters</a:t>
            </a:r>
          </a:p>
        </p:txBody>
      </p:sp>
      <p:grpSp>
        <p:nvGrpSpPr>
          <p:cNvPr id="271" name="Group 270"/>
          <p:cNvGrpSpPr/>
          <p:nvPr/>
        </p:nvGrpSpPr>
        <p:grpSpPr>
          <a:xfrm>
            <a:off x="3469073" y="4360403"/>
            <a:ext cx="1240570" cy="144176"/>
            <a:chOff x="3945491" y="6177285"/>
            <a:chExt cx="1654093" cy="192235"/>
          </a:xfrm>
        </p:grpSpPr>
        <p:sp>
          <p:nvSpPr>
            <p:cNvPr id="60" name="Isosceles Triangle 59"/>
            <p:cNvSpPr/>
            <p:nvPr/>
          </p:nvSpPr>
          <p:spPr>
            <a:xfrm>
              <a:off x="4489641" y="6221170"/>
              <a:ext cx="72624" cy="106926"/>
            </a:xfrm>
            <a:prstGeom prs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ounded Rectangle 60"/>
            <p:cNvSpPr/>
            <p:nvPr/>
          </p:nvSpPr>
          <p:spPr>
            <a:xfrm>
              <a:off x="4723255" y="6224998"/>
              <a:ext cx="108936" cy="106926"/>
            </a:xfrm>
            <a:prstGeom prst="round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Diamond 61"/>
            <p:cNvSpPr/>
            <p:nvPr/>
          </p:nvSpPr>
          <p:spPr>
            <a:xfrm>
              <a:off x="4986836" y="6226773"/>
              <a:ext cx="89384" cy="106926"/>
            </a:xfrm>
            <a:prstGeom prst="diamond">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ight Triangle 62"/>
            <p:cNvSpPr/>
            <p:nvPr/>
          </p:nvSpPr>
          <p:spPr>
            <a:xfrm>
              <a:off x="5208038" y="6229040"/>
              <a:ext cx="75417" cy="106926"/>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2" name="Group 261"/>
            <p:cNvGrpSpPr/>
            <p:nvPr/>
          </p:nvGrpSpPr>
          <p:grpSpPr>
            <a:xfrm>
              <a:off x="3945491" y="6177285"/>
              <a:ext cx="202300" cy="184329"/>
              <a:chOff x="3984208" y="6182628"/>
              <a:chExt cx="202300" cy="184329"/>
            </a:xfrm>
          </p:grpSpPr>
          <p:sp>
            <p:nvSpPr>
              <p:cNvPr id="58" name="Rectangle 57"/>
              <p:cNvSpPr/>
              <p:nvPr/>
            </p:nvSpPr>
            <p:spPr>
              <a:xfrm>
                <a:off x="4044793" y="6221170"/>
                <a:ext cx="69831" cy="110376"/>
              </a:xfrm>
              <a:prstGeom prst="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p:cNvSpPr/>
              <p:nvPr/>
            </p:nvSpPr>
            <p:spPr>
              <a:xfrm>
                <a:off x="3984208" y="6182628"/>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63" name="Group 262"/>
            <p:cNvGrpSpPr/>
            <p:nvPr/>
          </p:nvGrpSpPr>
          <p:grpSpPr>
            <a:xfrm>
              <a:off x="4178175" y="6177285"/>
              <a:ext cx="202300" cy="184329"/>
              <a:chOff x="4255598" y="6177285"/>
              <a:chExt cx="202300" cy="184329"/>
            </a:xfrm>
          </p:grpSpPr>
          <p:sp>
            <p:nvSpPr>
              <p:cNvPr id="59" name="Oval 58"/>
              <p:cNvSpPr/>
              <p:nvPr/>
            </p:nvSpPr>
            <p:spPr>
              <a:xfrm>
                <a:off x="4303582" y="6205495"/>
                <a:ext cx="92177" cy="106926"/>
              </a:xfrm>
              <a:prstGeom prst="ellips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9" name="Rectangle 258"/>
              <p:cNvSpPr/>
              <p:nvPr/>
            </p:nvSpPr>
            <p:spPr>
              <a:xfrm>
                <a:off x="4255598" y="617728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61" name="Rectangle 260"/>
            <p:cNvSpPr/>
            <p:nvPr/>
          </p:nvSpPr>
          <p:spPr>
            <a:xfrm>
              <a:off x="4434784" y="6184193"/>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4" name="Rectangle 263"/>
            <p:cNvSpPr/>
            <p:nvPr/>
          </p:nvSpPr>
          <p:spPr>
            <a:xfrm>
              <a:off x="4677647" y="618419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7" name="Rectangle 266"/>
            <p:cNvSpPr/>
            <p:nvPr/>
          </p:nvSpPr>
          <p:spPr>
            <a:xfrm>
              <a:off x="4925555" y="6184194"/>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8" name="Rectangle 267"/>
            <p:cNvSpPr/>
            <p:nvPr/>
          </p:nvSpPr>
          <p:spPr>
            <a:xfrm>
              <a:off x="5154895" y="6185191"/>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70" name="Group 269"/>
            <p:cNvGrpSpPr/>
            <p:nvPr/>
          </p:nvGrpSpPr>
          <p:grpSpPr>
            <a:xfrm>
              <a:off x="5397284" y="6185191"/>
              <a:ext cx="202300" cy="184329"/>
              <a:chOff x="5508271" y="6177856"/>
              <a:chExt cx="202300" cy="184329"/>
            </a:xfrm>
          </p:grpSpPr>
          <p:sp>
            <p:nvSpPr>
              <p:cNvPr id="64" name="Hexagon 63"/>
              <p:cNvSpPr/>
              <p:nvPr/>
            </p:nvSpPr>
            <p:spPr>
              <a:xfrm>
                <a:off x="5573689" y="6215986"/>
                <a:ext cx="81004" cy="106926"/>
              </a:xfrm>
              <a:prstGeom prst="hexagon">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9" name="Rectangle 268"/>
              <p:cNvSpPr/>
              <p:nvPr/>
            </p:nvSpPr>
            <p:spPr>
              <a:xfrm>
                <a:off x="5508271" y="6177856"/>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72" name="Group 271"/>
          <p:cNvGrpSpPr/>
          <p:nvPr/>
        </p:nvGrpSpPr>
        <p:grpSpPr>
          <a:xfrm>
            <a:off x="6338234" y="1289604"/>
            <a:ext cx="311813" cy="314911"/>
            <a:chOff x="4815185" y="2925924"/>
            <a:chExt cx="1606069" cy="1642861"/>
          </a:xfrm>
        </p:grpSpPr>
        <p:grpSp>
          <p:nvGrpSpPr>
            <p:cNvPr id="273" name="Group 272"/>
            <p:cNvGrpSpPr/>
            <p:nvPr/>
          </p:nvGrpSpPr>
          <p:grpSpPr>
            <a:xfrm>
              <a:off x="5041855" y="2925924"/>
              <a:ext cx="1055657" cy="645110"/>
              <a:chOff x="8445270" y="1994516"/>
              <a:chExt cx="1055657" cy="645110"/>
            </a:xfrm>
          </p:grpSpPr>
          <p:sp>
            <p:nvSpPr>
              <p:cNvPr id="283" name="Rounded Rectangle 282"/>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4" name="Rounded Rectangle 283"/>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5" name="Rounded Rectangle 284"/>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6" name="Rounded Rectangle 285"/>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74" name="Group 273"/>
            <p:cNvGrpSpPr/>
            <p:nvPr/>
          </p:nvGrpSpPr>
          <p:grpSpPr>
            <a:xfrm>
              <a:off x="4815185" y="3594965"/>
              <a:ext cx="612558" cy="812306"/>
              <a:chOff x="10441619" y="1994516"/>
              <a:chExt cx="612558" cy="812306"/>
            </a:xfrm>
          </p:grpSpPr>
          <p:sp>
            <p:nvSpPr>
              <p:cNvPr id="279" name="Diamond 27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0" name="Diamond 27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1" name="Oval 28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2" name="Oval 28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75" name="Group 274"/>
            <p:cNvGrpSpPr/>
            <p:nvPr/>
          </p:nvGrpSpPr>
          <p:grpSpPr>
            <a:xfrm>
              <a:off x="5739499" y="3720969"/>
              <a:ext cx="681755" cy="847816"/>
              <a:chOff x="2880803" y="2114366"/>
              <a:chExt cx="681755" cy="847816"/>
            </a:xfrm>
          </p:grpSpPr>
          <p:sp>
            <p:nvSpPr>
              <p:cNvPr id="276" name="Hexagon 275"/>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77" name="Picture 27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78" name="Diamond 277"/>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87" name="Group 286"/>
          <p:cNvGrpSpPr/>
          <p:nvPr/>
        </p:nvGrpSpPr>
        <p:grpSpPr>
          <a:xfrm>
            <a:off x="4671501" y="2529575"/>
            <a:ext cx="1895363" cy="336422"/>
            <a:chOff x="6740699" y="3152167"/>
            <a:chExt cx="3306072" cy="401911"/>
          </a:xfrm>
        </p:grpSpPr>
        <p:sp>
          <p:nvSpPr>
            <p:cNvPr id="288" name="Oval 287"/>
            <p:cNvSpPr/>
            <p:nvPr/>
          </p:nvSpPr>
          <p:spPr>
            <a:xfrm>
              <a:off x="7914238" y="3316221"/>
              <a:ext cx="140923" cy="9526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9" name="Hexagon 288"/>
            <p:cNvSpPr/>
            <p:nvPr/>
          </p:nvSpPr>
          <p:spPr>
            <a:xfrm>
              <a:off x="6740699" y="3199578"/>
              <a:ext cx="97724" cy="102571"/>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0" name="Diamond 289"/>
            <p:cNvSpPr/>
            <p:nvPr/>
          </p:nvSpPr>
          <p:spPr>
            <a:xfrm>
              <a:off x="6891646" y="3412991"/>
              <a:ext cx="107833" cy="102571"/>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1" name="Diamond 290"/>
            <p:cNvSpPr/>
            <p:nvPr/>
          </p:nvSpPr>
          <p:spPr>
            <a:xfrm>
              <a:off x="7335456" y="3152167"/>
              <a:ext cx="147676" cy="109291"/>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2" name="Hexagon 291"/>
            <p:cNvSpPr/>
            <p:nvPr/>
          </p:nvSpPr>
          <p:spPr>
            <a:xfrm>
              <a:off x="7349301" y="3444787"/>
              <a:ext cx="133832" cy="109291"/>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3" name="Rounded Rectangle 292"/>
            <p:cNvSpPr/>
            <p:nvPr/>
          </p:nvSpPr>
          <p:spPr>
            <a:xfrm>
              <a:off x="8759483" y="3322303"/>
              <a:ext cx="91000" cy="974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4" name="Rounded Rectangle 293"/>
            <p:cNvSpPr/>
            <p:nvPr/>
          </p:nvSpPr>
          <p:spPr>
            <a:xfrm>
              <a:off x="8895982" y="3195016"/>
              <a:ext cx="91000" cy="974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5" name="Isosceles Triangle 294"/>
            <p:cNvSpPr/>
            <p:nvPr/>
          </p:nvSpPr>
          <p:spPr>
            <a:xfrm>
              <a:off x="8414167" y="3173497"/>
              <a:ext cx="68241" cy="99392"/>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6" name="Rectangle 295"/>
            <p:cNvSpPr/>
            <p:nvPr/>
          </p:nvSpPr>
          <p:spPr>
            <a:xfrm>
              <a:off x="8496844" y="3317776"/>
              <a:ext cx="65616" cy="1025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97" name="Group 296"/>
            <p:cNvGrpSpPr/>
            <p:nvPr/>
          </p:nvGrpSpPr>
          <p:grpSpPr>
            <a:xfrm>
              <a:off x="6819888" y="3187133"/>
              <a:ext cx="3226883" cy="319612"/>
              <a:chOff x="6819888" y="3187133"/>
              <a:chExt cx="3226883" cy="319612"/>
            </a:xfrm>
          </p:grpSpPr>
          <p:grpSp>
            <p:nvGrpSpPr>
              <p:cNvPr id="298" name="Group 297"/>
              <p:cNvGrpSpPr/>
              <p:nvPr/>
            </p:nvGrpSpPr>
            <p:grpSpPr>
              <a:xfrm>
                <a:off x="9235213" y="3187133"/>
                <a:ext cx="301374" cy="258997"/>
                <a:chOff x="4545366" y="2078855"/>
                <a:chExt cx="670263" cy="643630"/>
              </a:xfrm>
            </p:grpSpPr>
            <p:sp>
              <p:nvSpPr>
                <p:cNvPr id="311" name="Rounded Rectangle 310"/>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2" name="Isosceles Triangle 311"/>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3" name="Oval 312"/>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99" name="Rectangle 298"/>
              <p:cNvSpPr/>
              <p:nvPr/>
            </p:nvSpPr>
            <p:spPr>
              <a:xfrm>
                <a:off x="7743422" y="3248616"/>
                <a:ext cx="106760" cy="983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0" name="Right Triangle 299"/>
              <p:cNvSpPr/>
              <p:nvPr/>
            </p:nvSpPr>
            <p:spPr>
              <a:xfrm>
                <a:off x="7903562" y="3411483"/>
                <a:ext cx="115301" cy="95262"/>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01" name="Picture 30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819888" y="3311247"/>
                <a:ext cx="106449" cy="106793"/>
              </a:xfrm>
              <a:prstGeom prst="rect">
                <a:avLst/>
              </a:prstGeom>
            </p:spPr>
          </p:pic>
          <p:sp>
            <p:nvSpPr>
              <p:cNvPr id="302" name="Right Triangle 301"/>
              <p:cNvSpPr/>
              <p:nvPr/>
            </p:nvSpPr>
            <p:spPr>
              <a:xfrm>
                <a:off x="7370067" y="3298477"/>
                <a:ext cx="124602" cy="109291"/>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3" name="Rounded Rectangle 302"/>
              <p:cNvSpPr/>
              <p:nvPr/>
            </p:nvSpPr>
            <p:spPr>
              <a:xfrm>
                <a:off x="8709523" y="3195016"/>
                <a:ext cx="91000" cy="974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4" name="Rounded Rectangle 303"/>
              <p:cNvSpPr/>
              <p:nvPr/>
            </p:nvSpPr>
            <p:spPr>
              <a:xfrm>
                <a:off x="8868462" y="3325970"/>
                <a:ext cx="91000" cy="97430"/>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5" name="Oval 304"/>
              <p:cNvSpPr/>
              <p:nvPr/>
            </p:nvSpPr>
            <p:spPr>
              <a:xfrm>
                <a:off x="8353262" y="3311982"/>
                <a:ext cx="86613" cy="9939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06" name="Group 305"/>
              <p:cNvGrpSpPr/>
              <p:nvPr/>
            </p:nvGrpSpPr>
            <p:grpSpPr>
              <a:xfrm>
                <a:off x="9782822" y="3211044"/>
                <a:ext cx="263949" cy="271106"/>
                <a:chOff x="10441619" y="1994516"/>
                <a:chExt cx="612558" cy="812306"/>
              </a:xfrm>
            </p:grpSpPr>
            <p:sp>
              <p:nvSpPr>
                <p:cNvPr id="307" name="Diamond 306"/>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8" name="Diamond 307"/>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9" name="Oval 308"/>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0" name="Oval 309"/>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pic>
        <p:nvPicPr>
          <p:cNvPr id="4" name="Audio 3">
            <a:hlinkClick r:id="" action="ppaction://media"/>
            <a:extLst>
              <a:ext uri="{FF2B5EF4-FFF2-40B4-BE49-F238E27FC236}">
                <a16:creationId xmlns:a16="http://schemas.microsoft.com/office/drawing/2014/main" id="{48A211C6-A46B-7F45-B9A4-AF8CF9C9CC2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729882554"/>
      </p:ext>
    </p:extLst>
  </p:cSld>
  <p:clrMapOvr>
    <a:masterClrMapping/>
  </p:clrMapOvr>
  <mc:AlternateContent xmlns:mc="http://schemas.openxmlformats.org/markup-compatibility/2006">
    <mc:Choice xmlns:p14="http://schemas.microsoft.com/office/powerpoint/2010/main" Requires="p14">
      <p:transition spd="slow" p14:dur="2000" advTm="26313"/>
    </mc:Choice>
    <mc:Fallback>
      <p:transition spd="slow" advTm="26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061826" y="4181888"/>
            <a:ext cx="446994" cy="508226"/>
            <a:chOff x="302079" y="1763485"/>
            <a:chExt cx="3175907" cy="3510643"/>
          </a:xfrm>
        </p:grpSpPr>
        <p:sp>
          <p:nvSpPr>
            <p:cNvPr id="6" name="Rectangle 5"/>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 name="Group 6"/>
            <p:cNvGrpSpPr/>
            <p:nvPr/>
          </p:nvGrpSpPr>
          <p:grpSpPr>
            <a:xfrm>
              <a:off x="707317" y="1942812"/>
              <a:ext cx="1025429" cy="1316741"/>
              <a:chOff x="1136342" y="4037860"/>
              <a:chExt cx="1424079" cy="1540274"/>
            </a:xfrm>
          </p:grpSpPr>
          <p:grpSp>
            <p:nvGrpSpPr>
              <p:cNvPr id="43" name="Group 42"/>
              <p:cNvGrpSpPr/>
              <p:nvPr/>
            </p:nvGrpSpPr>
            <p:grpSpPr>
              <a:xfrm>
                <a:off x="1837678" y="4037860"/>
                <a:ext cx="612558" cy="812306"/>
                <a:chOff x="10441619" y="1994516"/>
                <a:chExt cx="612558" cy="812306"/>
              </a:xfrm>
            </p:grpSpPr>
            <p:sp>
              <p:nvSpPr>
                <p:cNvPr id="52" name="Diamond 51"/>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Diamond 52"/>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4" name="Group 43"/>
              <p:cNvGrpSpPr/>
              <p:nvPr/>
            </p:nvGrpSpPr>
            <p:grpSpPr>
              <a:xfrm>
                <a:off x="1136342" y="4326385"/>
                <a:ext cx="648070" cy="745723"/>
                <a:chOff x="1189608" y="2114366"/>
                <a:chExt cx="648070" cy="745723"/>
              </a:xfrm>
            </p:grpSpPr>
            <p:sp>
              <p:nvSpPr>
                <p:cNvPr id="49" name="Rectangle 48"/>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Oval 49"/>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ight Triangle 50"/>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5" name="Group 44"/>
              <p:cNvGrpSpPr/>
              <p:nvPr/>
            </p:nvGrpSpPr>
            <p:grpSpPr>
              <a:xfrm>
                <a:off x="1890158" y="4934504"/>
                <a:ext cx="670263" cy="643630"/>
                <a:chOff x="4545366" y="2078855"/>
                <a:chExt cx="670263" cy="643630"/>
              </a:xfrm>
            </p:grpSpPr>
            <p:sp>
              <p:nvSpPr>
                <p:cNvPr id="46" name="Rounded Rectangle 45"/>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Isosceles Triangle 46"/>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 name="Group 7"/>
            <p:cNvGrpSpPr/>
            <p:nvPr/>
          </p:nvGrpSpPr>
          <p:grpSpPr>
            <a:xfrm>
              <a:off x="1962519" y="3440492"/>
              <a:ext cx="809052" cy="1081309"/>
              <a:chOff x="2943232" y="5059698"/>
              <a:chExt cx="1046130" cy="1282740"/>
            </a:xfrm>
          </p:grpSpPr>
          <p:grpSp>
            <p:nvGrpSpPr>
              <p:cNvPr id="35" name="Group 34"/>
              <p:cNvGrpSpPr/>
              <p:nvPr/>
            </p:nvGrpSpPr>
            <p:grpSpPr>
              <a:xfrm>
                <a:off x="3319099" y="5059698"/>
                <a:ext cx="670263" cy="643630"/>
                <a:chOff x="4545366" y="2078855"/>
                <a:chExt cx="670263" cy="643630"/>
              </a:xfrm>
            </p:grpSpPr>
            <p:sp>
              <p:nvSpPr>
                <p:cNvPr id="40" name="Rounded Rectangle 39"/>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Isosceles Triangle 40"/>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Oval 41"/>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6" name="Group 35"/>
              <p:cNvGrpSpPr/>
              <p:nvPr/>
            </p:nvGrpSpPr>
            <p:grpSpPr>
              <a:xfrm>
                <a:off x="2943232" y="5330383"/>
                <a:ext cx="306279" cy="1012055"/>
                <a:chOff x="6019057" y="2043344"/>
                <a:chExt cx="306279" cy="1012055"/>
              </a:xfrm>
            </p:grpSpPr>
            <p:sp>
              <p:nvSpPr>
                <p:cNvPr id="37" name="Diamond 36"/>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ight Triangle 37"/>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Hexagon 38"/>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9" name="Group 8"/>
            <p:cNvGrpSpPr/>
            <p:nvPr/>
          </p:nvGrpSpPr>
          <p:grpSpPr>
            <a:xfrm>
              <a:off x="466292" y="3932258"/>
              <a:ext cx="1204402" cy="1285461"/>
              <a:chOff x="4815185" y="2925924"/>
              <a:chExt cx="1606069" cy="1642861"/>
            </a:xfrm>
          </p:grpSpPr>
          <p:grpSp>
            <p:nvGrpSpPr>
              <p:cNvPr id="21" name="Group 20"/>
              <p:cNvGrpSpPr/>
              <p:nvPr/>
            </p:nvGrpSpPr>
            <p:grpSpPr>
              <a:xfrm>
                <a:off x="5041855" y="2925924"/>
                <a:ext cx="1055657" cy="645110"/>
                <a:chOff x="8445270" y="1994516"/>
                <a:chExt cx="1055657" cy="645110"/>
              </a:xfrm>
            </p:grpSpPr>
            <p:sp>
              <p:nvSpPr>
                <p:cNvPr id="31" name="Rounded Rectangle 30"/>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ounded Rectangle 31"/>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ounded Rectangle 32"/>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ounded Rectangle 33"/>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 name="Group 21"/>
              <p:cNvGrpSpPr/>
              <p:nvPr/>
            </p:nvGrpSpPr>
            <p:grpSpPr>
              <a:xfrm>
                <a:off x="4815185" y="3594965"/>
                <a:ext cx="612558" cy="812306"/>
                <a:chOff x="10441619" y="1994516"/>
                <a:chExt cx="612558" cy="812306"/>
              </a:xfrm>
            </p:grpSpPr>
            <p:sp>
              <p:nvSpPr>
                <p:cNvPr id="27" name="Diamond 26"/>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Diamond 27"/>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3" name="Group 22"/>
              <p:cNvGrpSpPr/>
              <p:nvPr/>
            </p:nvGrpSpPr>
            <p:grpSpPr>
              <a:xfrm>
                <a:off x="5739499" y="3720969"/>
                <a:ext cx="681755" cy="847816"/>
                <a:chOff x="2880803" y="2114366"/>
                <a:chExt cx="681755" cy="847816"/>
              </a:xfrm>
            </p:grpSpPr>
            <p:sp>
              <p:nvSpPr>
                <p:cNvPr id="24" name="Hexagon 23"/>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6" name="Diamond 25"/>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0" name="Group 9"/>
            <p:cNvGrpSpPr/>
            <p:nvPr/>
          </p:nvGrpSpPr>
          <p:grpSpPr>
            <a:xfrm>
              <a:off x="2520971" y="1892433"/>
              <a:ext cx="855460" cy="1005847"/>
              <a:chOff x="10060696" y="2495616"/>
              <a:chExt cx="1308273" cy="1369123"/>
            </a:xfrm>
          </p:grpSpPr>
          <p:grpSp>
            <p:nvGrpSpPr>
              <p:cNvPr id="11" name="Group 10"/>
              <p:cNvGrpSpPr/>
              <p:nvPr/>
            </p:nvGrpSpPr>
            <p:grpSpPr>
              <a:xfrm>
                <a:off x="10060696" y="2495616"/>
                <a:ext cx="612558" cy="812306"/>
                <a:chOff x="10441619" y="1994516"/>
                <a:chExt cx="612558" cy="812306"/>
              </a:xfrm>
            </p:grpSpPr>
            <p:sp>
              <p:nvSpPr>
                <p:cNvPr id="17" name="Diamond 16"/>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Diamond 17"/>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11"/>
              <p:cNvGrpSpPr/>
              <p:nvPr/>
            </p:nvGrpSpPr>
            <p:grpSpPr>
              <a:xfrm>
                <a:off x="10756411" y="3052433"/>
                <a:ext cx="612558" cy="812306"/>
                <a:chOff x="10441619" y="1994516"/>
                <a:chExt cx="612558" cy="812306"/>
              </a:xfrm>
            </p:grpSpPr>
            <p:sp>
              <p:nvSpPr>
                <p:cNvPr id="13" name="Diamond 12"/>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Diamond 13"/>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56" name="TextBox 55"/>
          <p:cNvSpPr txBox="1"/>
          <p:nvPr/>
        </p:nvSpPr>
        <p:spPr>
          <a:xfrm>
            <a:off x="921538" y="4298079"/>
            <a:ext cx="1046825" cy="300082"/>
          </a:xfrm>
          <a:prstGeom prst="rect">
            <a:avLst/>
          </a:prstGeom>
          <a:noFill/>
        </p:spPr>
        <p:txBody>
          <a:bodyPr wrap="none" rtlCol="0">
            <a:spAutoFit/>
          </a:bodyPr>
          <a:lstStyle/>
          <a:p>
            <a:r>
              <a:rPr lang="en-US" sz="1350" b="1" dirty="0">
                <a:solidFill>
                  <a:srgbClr val="0070C0"/>
                </a:solidFill>
              </a:rPr>
              <a:t>Input Image</a:t>
            </a:r>
          </a:p>
        </p:txBody>
      </p:sp>
      <p:grpSp>
        <p:nvGrpSpPr>
          <p:cNvPr id="74" name="Group 73"/>
          <p:cNvGrpSpPr/>
          <p:nvPr/>
        </p:nvGrpSpPr>
        <p:grpSpPr>
          <a:xfrm>
            <a:off x="2606178" y="2757995"/>
            <a:ext cx="800809" cy="942241"/>
            <a:chOff x="4947337" y="3894439"/>
            <a:chExt cx="1032936" cy="1286500"/>
          </a:xfrm>
        </p:grpSpPr>
        <p:sp>
          <p:nvSpPr>
            <p:cNvPr id="65" name="Diamond 6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Diamond 6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Diamond 6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Diamond 69"/>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Diamond 70"/>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Diamond 71"/>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Diamond 72"/>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5" name="TextBox 74"/>
          <p:cNvSpPr txBox="1"/>
          <p:nvPr/>
        </p:nvSpPr>
        <p:spPr>
          <a:xfrm>
            <a:off x="3511706" y="4472671"/>
            <a:ext cx="1220334" cy="300082"/>
          </a:xfrm>
          <a:prstGeom prst="rect">
            <a:avLst/>
          </a:prstGeom>
          <a:noFill/>
        </p:spPr>
        <p:txBody>
          <a:bodyPr wrap="none" rtlCol="0">
            <a:spAutoFit/>
          </a:bodyPr>
          <a:lstStyle/>
          <a:p>
            <a:r>
              <a:rPr lang="en-US" sz="1350" b="1" dirty="0">
                <a:solidFill>
                  <a:srgbClr val="0070C0"/>
                </a:solidFill>
              </a:rPr>
              <a:t> Layer-1 Filters</a:t>
            </a:r>
          </a:p>
        </p:txBody>
      </p:sp>
      <p:sp>
        <p:nvSpPr>
          <p:cNvPr id="76" name="Left Brace 75"/>
          <p:cNvSpPr/>
          <p:nvPr/>
        </p:nvSpPr>
        <p:spPr>
          <a:xfrm>
            <a:off x="2366804" y="2826947"/>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7" name="TextBox 76"/>
          <p:cNvSpPr txBox="1"/>
          <p:nvPr/>
        </p:nvSpPr>
        <p:spPr>
          <a:xfrm>
            <a:off x="1034092" y="2949949"/>
            <a:ext cx="1315873" cy="507831"/>
          </a:xfrm>
          <a:prstGeom prst="rect">
            <a:avLst/>
          </a:prstGeom>
          <a:noFill/>
        </p:spPr>
        <p:txBody>
          <a:bodyPr wrap="none" rtlCol="0">
            <a:spAutoFit/>
          </a:bodyPr>
          <a:lstStyle/>
          <a:p>
            <a:pPr algn="ctr"/>
            <a:r>
              <a:rPr lang="en-US" sz="1350" b="1" dirty="0">
                <a:solidFill>
                  <a:srgbClr val="0070C0"/>
                </a:solidFill>
              </a:rPr>
              <a:t>Layer 1</a:t>
            </a:r>
          </a:p>
          <a:p>
            <a:pPr algn="ctr"/>
            <a:r>
              <a:rPr lang="en-US" sz="1350" b="1" dirty="0">
                <a:solidFill>
                  <a:srgbClr val="0070C0"/>
                </a:solidFill>
              </a:rPr>
              <a:t>Feature “Maps”</a:t>
            </a:r>
          </a:p>
        </p:txBody>
      </p:sp>
      <p:grpSp>
        <p:nvGrpSpPr>
          <p:cNvPr id="163" name="Group 162"/>
          <p:cNvGrpSpPr/>
          <p:nvPr/>
        </p:nvGrpSpPr>
        <p:grpSpPr>
          <a:xfrm>
            <a:off x="2579173" y="3855941"/>
            <a:ext cx="723036" cy="680991"/>
            <a:chOff x="5598410" y="5516700"/>
            <a:chExt cx="964048" cy="907988"/>
          </a:xfrm>
        </p:grpSpPr>
        <p:cxnSp>
          <p:nvCxnSpPr>
            <p:cNvPr id="3" name="Straight Arrow Connector 2"/>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grpSp>
        <p:nvGrpSpPr>
          <p:cNvPr id="108" name="Group 107"/>
          <p:cNvGrpSpPr/>
          <p:nvPr/>
        </p:nvGrpSpPr>
        <p:grpSpPr>
          <a:xfrm rot="21278205">
            <a:off x="4723216" y="2894729"/>
            <a:ext cx="169977" cy="541511"/>
            <a:chOff x="8457134" y="4235083"/>
            <a:chExt cx="226636" cy="722015"/>
          </a:xfrm>
          <a:solidFill>
            <a:schemeClr val="bg1"/>
          </a:solidFill>
        </p:grpSpPr>
        <p:grpSp>
          <p:nvGrpSpPr>
            <p:cNvPr id="106" name="Group 105"/>
            <p:cNvGrpSpPr/>
            <p:nvPr/>
          </p:nvGrpSpPr>
          <p:grpSpPr>
            <a:xfrm rot="867278">
              <a:off x="8457134" y="4306650"/>
              <a:ext cx="138191" cy="650448"/>
              <a:chOff x="8473151" y="3559071"/>
              <a:chExt cx="138191" cy="650448"/>
            </a:xfrm>
            <a:grpFill/>
          </p:grpSpPr>
          <p:sp>
            <p:nvSpPr>
              <p:cNvPr id="99" name="Rectangle 98"/>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7" name="Rectangle 106"/>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9" name="Group 108"/>
          <p:cNvGrpSpPr/>
          <p:nvPr/>
        </p:nvGrpSpPr>
        <p:grpSpPr>
          <a:xfrm rot="21278205">
            <a:off x="5018085" y="2880764"/>
            <a:ext cx="169977" cy="541511"/>
            <a:chOff x="8457134" y="4235083"/>
            <a:chExt cx="226636" cy="722015"/>
          </a:xfrm>
          <a:solidFill>
            <a:schemeClr val="bg1"/>
          </a:solidFill>
        </p:grpSpPr>
        <p:grpSp>
          <p:nvGrpSpPr>
            <p:cNvPr id="110" name="Group 109"/>
            <p:cNvGrpSpPr/>
            <p:nvPr/>
          </p:nvGrpSpPr>
          <p:grpSpPr>
            <a:xfrm rot="867278">
              <a:off x="8457134" y="4306650"/>
              <a:ext cx="138191" cy="650448"/>
              <a:chOff x="8473151" y="3559071"/>
              <a:chExt cx="138191" cy="650448"/>
            </a:xfrm>
            <a:grpFill/>
          </p:grpSpPr>
          <p:sp>
            <p:nvSpPr>
              <p:cNvPr id="112" name="Rectangle 111"/>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1" name="Rectangle 110"/>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8" name="Group 117"/>
          <p:cNvGrpSpPr/>
          <p:nvPr/>
        </p:nvGrpSpPr>
        <p:grpSpPr>
          <a:xfrm rot="21278205">
            <a:off x="5304221" y="2866801"/>
            <a:ext cx="169977" cy="541511"/>
            <a:chOff x="8457134" y="4235083"/>
            <a:chExt cx="226636" cy="722015"/>
          </a:xfrm>
          <a:solidFill>
            <a:schemeClr val="bg1"/>
          </a:solidFill>
        </p:grpSpPr>
        <p:grpSp>
          <p:nvGrpSpPr>
            <p:cNvPr id="119" name="Group 118"/>
            <p:cNvGrpSpPr/>
            <p:nvPr/>
          </p:nvGrpSpPr>
          <p:grpSpPr>
            <a:xfrm rot="867278">
              <a:off x="8457134" y="4306650"/>
              <a:ext cx="138191" cy="650448"/>
              <a:chOff x="8473151" y="3559071"/>
              <a:chExt cx="138191" cy="650448"/>
            </a:xfrm>
            <a:grpFill/>
          </p:grpSpPr>
          <p:sp>
            <p:nvSpPr>
              <p:cNvPr id="121" name="Rectangle 120"/>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0" name="Rectangle 119"/>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7" name="Group 126"/>
          <p:cNvGrpSpPr/>
          <p:nvPr/>
        </p:nvGrpSpPr>
        <p:grpSpPr>
          <a:xfrm rot="21278205">
            <a:off x="5568757" y="2881420"/>
            <a:ext cx="169977" cy="541511"/>
            <a:chOff x="8457134" y="4235083"/>
            <a:chExt cx="226636" cy="722015"/>
          </a:xfrm>
          <a:solidFill>
            <a:schemeClr val="bg1"/>
          </a:solidFill>
        </p:grpSpPr>
        <p:grpSp>
          <p:nvGrpSpPr>
            <p:cNvPr id="128" name="Group 127"/>
            <p:cNvGrpSpPr/>
            <p:nvPr/>
          </p:nvGrpSpPr>
          <p:grpSpPr>
            <a:xfrm rot="867278">
              <a:off x="8457134" y="4306650"/>
              <a:ext cx="138191" cy="650448"/>
              <a:chOff x="8473151" y="3559071"/>
              <a:chExt cx="138191" cy="650448"/>
            </a:xfrm>
            <a:grpFill/>
          </p:grpSpPr>
          <p:sp>
            <p:nvSpPr>
              <p:cNvPr id="130" name="Rectangle 129"/>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9" name="Rectangle 128"/>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6" name="Group 135"/>
          <p:cNvGrpSpPr/>
          <p:nvPr/>
        </p:nvGrpSpPr>
        <p:grpSpPr>
          <a:xfrm rot="21278205">
            <a:off x="5837775" y="2883931"/>
            <a:ext cx="169977" cy="541511"/>
            <a:chOff x="8457134" y="4235083"/>
            <a:chExt cx="226636" cy="722015"/>
          </a:xfrm>
          <a:solidFill>
            <a:schemeClr val="bg1"/>
          </a:solidFill>
        </p:grpSpPr>
        <p:grpSp>
          <p:nvGrpSpPr>
            <p:cNvPr id="137" name="Group 136"/>
            <p:cNvGrpSpPr/>
            <p:nvPr/>
          </p:nvGrpSpPr>
          <p:grpSpPr>
            <a:xfrm rot="867278">
              <a:off x="8457134" y="4306650"/>
              <a:ext cx="138191" cy="650448"/>
              <a:chOff x="8473151" y="3559071"/>
              <a:chExt cx="138191" cy="650448"/>
            </a:xfrm>
            <a:grpFill/>
          </p:grpSpPr>
          <p:sp>
            <p:nvSpPr>
              <p:cNvPr id="139" name="Rectangle 138"/>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4" name="Rectangle 143"/>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8" name="Rectangle 137"/>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5" name="Group 144"/>
          <p:cNvGrpSpPr/>
          <p:nvPr/>
        </p:nvGrpSpPr>
        <p:grpSpPr>
          <a:xfrm rot="21278205">
            <a:off x="6120268" y="2891479"/>
            <a:ext cx="169977" cy="541511"/>
            <a:chOff x="8457134" y="4235083"/>
            <a:chExt cx="226636" cy="722015"/>
          </a:xfrm>
          <a:solidFill>
            <a:schemeClr val="bg1"/>
          </a:solidFill>
        </p:grpSpPr>
        <p:grpSp>
          <p:nvGrpSpPr>
            <p:cNvPr id="146" name="Group 145"/>
            <p:cNvGrpSpPr/>
            <p:nvPr/>
          </p:nvGrpSpPr>
          <p:grpSpPr>
            <a:xfrm rot="867278">
              <a:off x="8457134" y="4306650"/>
              <a:ext cx="138191" cy="650448"/>
              <a:chOff x="8473151" y="3559071"/>
              <a:chExt cx="138191" cy="650448"/>
            </a:xfrm>
            <a:grpFill/>
          </p:grpSpPr>
          <p:sp>
            <p:nvSpPr>
              <p:cNvPr id="148" name="Rectangle 147"/>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7" name="Rectangle 146"/>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4" name="Group 153"/>
          <p:cNvGrpSpPr/>
          <p:nvPr/>
        </p:nvGrpSpPr>
        <p:grpSpPr>
          <a:xfrm rot="21278205">
            <a:off x="6378071" y="2901536"/>
            <a:ext cx="169977" cy="541511"/>
            <a:chOff x="8457134" y="4235083"/>
            <a:chExt cx="226636" cy="722015"/>
          </a:xfrm>
          <a:solidFill>
            <a:schemeClr val="bg1"/>
          </a:solidFill>
        </p:grpSpPr>
        <p:grpSp>
          <p:nvGrpSpPr>
            <p:cNvPr id="155" name="Group 154"/>
            <p:cNvGrpSpPr/>
            <p:nvPr/>
          </p:nvGrpSpPr>
          <p:grpSpPr>
            <a:xfrm rot="867278">
              <a:off x="8457134" y="4306650"/>
              <a:ext cx="138191" cy="650448"/>
              <a:chOff x="8473151" y="3559071"/>
              <a:chExt cx="138191" cy="650448"/>
            </a:xfrm>
            <a:grpFill/>
          </p:grpSpPr>
          <p:sp>
            <p:nvSpPr>
              <p:cNvPr id="157" name="Rectangle 156"/>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6" name="Rectangle 155"/>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4" name="Group 163"/>
          <p:cNvGrpSpPr/>
          <p:nvPr/>
        </p:nvGrpSpPr>
        <p:grpSpPr>
          <a:xfrm>
            <a:off x="3649835" y="2632875"/>
            <a:ext cx="723036" cy="680991"/>
            <a:chOff x="5598410" y="5516700"/>
            <a:chExt cx="964048" cy="907988"/>
          </a:xfrm>
        </p:grpSpPr>
        <p:cxnSp>
          <p:nvCxnSpPr>
            <p:cNvPr id="165" name="Straight Arrow Connector 164"/>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Oval 167"/>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sp>
        <p:nvSpPr>
          <p:cNvPr id="169" name="TextBox 168"/>
          <p:cNvSpPr txBox="1"/>
          <p:nvPr/>
        </p:nvSpPr>
        <p:spPr>
          <a:xfrm>
            <a:off x="4980205" y="3490048"/>
            <a:ext cx="1181862" cy="300082"/>
          </a:xfrm>
          <a:prstGeom prst="rect">
            <a:avLst/>
          </a:prstGeom>
          <a:noFill/>
        </p:spPr>
        <p:txBody>
          <a:bodyPr wrap="none" rtlCol="0">
            <a:spAutoFit/>
          </a:bodyPr>
          <a:lstStyle/>
          <a:p>
            <a:r>
              <a:rPr lang="en-US" sz="1350" b="1" dirty="0">
                <a:solidFill>
                  <a:srgbClr val="0070C0"/>
                </a:solidFill>
              </a:rPr>
              <a:t>Layer-2 Filters</a:t>
            </a:r>
          </a:p>
        </p:txBody>
      </p:sp>
      <p:grpSp>
        <p:nvGrpSpPr>
          <p:cNvPr id="170" name="Group 169"/>
          <p:cNvGrpSpPr/>
          <p:nvPr/>
        </p:nvGrpSpPr>
        <p:grpSpPr>
          <a:xfrm>
            <a:off x="3718752" y="1531410"/>
            <a:ext cx="800809" cy="942241"/>
            <a:chOff x="4947337" y="3894439"/>
            <a:chExt cx="1032936" cy="1286500"/>
          </a:xfrm>
        </p:grpSpPr>
        <p:sp>
          <p:nvSpPr>
            <p:cNvPr id="171" name="Diamond 170"/>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Diamond 171"/>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Diamond 172"/>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Diamond 173"/>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5" name="Diamond 174"/>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Diamond 175"/>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Diamond 176"/>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8" name="Left Brace 177"/>
          <p:cNvSpPr/>
          <p:nvPr/>
        </p:nvSpPr>
        <p:spPr>
          <a:xfrm>
            <a:off x="3293363" y="1542898"/>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79" name="TextBox 178"/>
          <p:cNvSpPr txBox="1"/>
          <p:nvPr/>
        </p:nvSpPr>
        <p:spPr>
          <a:xfrm>
            <a:off x="1960652" y="1665901"/>
            <a:ext cx="1315873" cy="507831"/>
          </a:xfrm>
          <a:prstGeom prst="rect">
            <a:avLst/>
          </a:prstGeom>
          <a:noFill/>
        </p:spPr>
        <p:txBody>
          <a:bodyPr wrap="none" rtlCol="0">
            <a:spAutoFit/>
          </a:bodyPr>
          <a:lstStyle/>
          <a:p>
            <a:pPr algn="ctr"/>
            <a:r>
              <a:rPr lang="en-US" sz="1350" b="1" dirty="0">
                <a:solidFill>
                  <a:srgbClr val="0070C0"/>
                </a:solidFill>
              </a:rPr>
              <a:t>Layer 2</a:t>
            </a:r>
          </a:p>
          <a:p>
            <a:pPr algn="ctr"/>
            <a:r>
              <a:rPr lang="en-US" sz="1350" b="1" dirty="0">
                <a:solidFill>
                  <a:srgbClr val="0070C0"/>
                </a:solidFill>
              </a:rPr>
              <a:t>Feature “Maps”</a:t>
            </a:r>
          </a:p>
        </p:txBody>
      </p:sp>
      <p:grpSp>
        <p:nvGrpSpPr>
          <p:cNvPr id="180" name="Group 179"/>
          <p:cNvGrpSpPr/>
          <p:nvPr/>
        </p:nvGrpSpPr>
        <p:grpSpPr>
          <a:xfrm rot="21278205">
            <a:off x="5806661" y="1708913"/>
            <a:ext cx="169977" cy="541511"/>
            <a:chOff x="8457134" y="4235083"/>
            <a:chExt cx="226636" cy="722015"/>
          </a:xfrm>
          <a:solidFill>
            <a:schemeClr val="bg1"/>
          </a:solidFill>
        </p:grpSpPr>
        <p:grpSp>
          <p:nvGrpSpPr>
            <p:cNvPr id="181" name="Group 180"/>
            <p:cNvGrpSpPr/>
            <p:nvPr/>
          </p:nvGrpSpPr>
          <p:grpSpPr>
            <a:xfrm rot="867278">
              <a:off x="8457134" y="4306650"/>
              <a:ext cx="138191" cy="650448"/>
              <a:chOff x="8473151" y="3559071"/>
              <a:chExt cx="138191" cy="650448"/>
            </a:xfrm>
            <a:grpFill/>
          </p:grpSpPr>
          <p:sp>
            <p:nvSpPr>
              <p:cNvPr id="183" name="Rectangle 182"/>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2" name="Rectangle 181"/>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9" name="Group 188"/>
          <p:cNvGrpSpPr/>
          <p:nvPr/>
        </p:nvGrpSpPr>
        <p:grpSpPr>
          <a:xfrm rot="21278205">
            <a:off x="6101530" y="1694948"/>
            <a:ext cx="169977" cy="541511"/>
            <a:chOff x="8457134" y="4235083"/>
            <a:chExt cx="226636" cy="722015"/>
          </a:xfrm>
          <a:solidFill>
            <a:schemeClr val="bg1"/>
          </a:solidFill>
        </p:grpSpPr>
        <p:grpSp>
          <p:nvGrpSpPr>
            <p:cNvPr id="190" name="Group 189"/>
            <p:cNvGrpSpPr/>
            <p:nvPr/>
          </p:nvGrpSpPr>
          <p:grpSpPr>
            <a:xfrm rot="867278">
              <a:off x="8457134" y="4306650"/>
              <a:ext cx="138191" cy="650448"/>
              <a:chOff x="8473151" y="3559071"/>
              <a:chExt cx="138191" cy="650448"/>
            </a:xfrm>
            <a:grpFill/>
          </p:grpSpPr>
          <p:sp>
            <p:nvSpPr>
              <p:cNvPr id="192" name="Rectangle 191"/>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1" name="Rectangle 190"/>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01" name="Rectangle 200"/>
          <p:cNvSpPr/>
          <p:nvPr/>
        </p:nvSpPr>
        <p:spPr>
          <a:xfrm rot="19977805">
            <a:off x="6365488" y="2097376"/>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2" name="Rectangle 201"/>
          <p:cNvSpPr/>
          <p:nvPr/>
        </p:nvSpPr>
        <p:spPr>
          <a:xfrm rot="19977805">
            <a:off x="6376949" y="201780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3" name="Rectangle 202"/>
          <p:cNvSpPr/>
          <p:nvPr/>
        </p:nvSpPr>
        <p:spPr>
          <a:xfrm rot="19977805">
            <a:off x="6387126" y="194626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4" name="Rectangle 203"/>
          <p:cNvSpPr/>
          <p:nvPr/>
        </p:nvSpPr>
        <p:spPr>
          <a:xfrm rot="19977805">
            <a:off x="6397302" y="187471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Rectangle 204"/>
          <p:cNvSpPr/>
          <p:nvPr/>
        </p:nvSpPr>
        <p:spPr>
          <a:xfrm rot="19977805">
            <a:off x="6408721" y="180336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Rectangle 205"/>
          <p:cNvSpPr/>
          <p:nvPr/>
        </p:nvSpPr>
        <p:spPr>
          <a:xfrm rot="19977805">
            <a:off x="6422643" y="174021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Rectangle 199"/>
          <p:cNvSpPr/>
          <p:nvPr/>
        </p:nvSpPr>
        <p:spPr>
          <a:xfrm rot="20101213">
            <a:off x="6438204" y="1678618"/>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07" name="Group 206"/>
          <p:cNvGrpSpPr/>
          <p:nvPr/>
        </p:nvGrpSpPr>
        <p:grpSpPr>
          <a:xfrm rot="21278205">
            <a:off x="6652202" y="1695604"/>
            <a:ext cx="169977" cy="541511"/>
            <a:chOff x="8457134" y="4235083"/>
            <a:chExt cx="226636" cy="722015"/>
          </a:xfrm>
          <a:solidFill>
            <a:schemeClr val="bg1"/>
          </a:solidFill>
        </p:grpSpPr>
        <p:grpSp>
          <p:nvGrpSpPr>
            <p:cNvPr id="208" name="Group 207"/>
            <p:cNvGrpSpPr/>
            <p:nvPr/>
          </p:nvGrpSpPr>
          <p:grpSpPr>
            <a:xfrm rot="867278">
              <a:off x="8457134" y="4306650"/>
              <a:ext cx="138191" cy="650448"/>
              <a:chOff x="8473151" y="3559071"/>
              <a:chExt cx="138191" cy="650448"/>
            </a:xfrm>
            <a:grpFill/>
          </p:grpSpPr>
          <p:sp>
            <p:nvSpPr>
              <p:cNvPr id="210" name="Rectangle 209"/>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1" name="Rectangle 210"/>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2" name="Rectangle 211"/>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3" name="Rectangle 212"/>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4" name="Rectangle 213"/>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5" name="Rectangle 214"/>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09" name="Rectangle 208"/>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6" name="Group 215"/>
          <p:cNvGrpSpPr/>
          <p:nvPr/>
        </p:nvGrpSpPr>
        <p:grpSpPr>
          <a:xfrm rot="21278205">
            <a:off x="6921220" y="1698115"/>
            <a:ext cx="169977" cy="541511"/>
            <a:chOff x="8457134" y="4235083"/>
            <a:chExt cx="226636" cy="722015"/>
          </a:xfrm>
          <a:solidFill>
            <a:schemeClr val="bg1"/>
          </a:solidFill>
        </p:grpSpPr>
        <p:grpSp>
          <p:nvGrpSpPr>
            <p:cNvPr id="217" name="Group 216"/>
            <p:cNvGrpSpPr/>
            <p:nvPr/>
          </p:nvGrpSpPr>
          <p:grpSpPr>
            <a:xfrm rot="867278">
              <a:off x="8457134" y="4306650"/>
              <a:ext cx="138191" cy="650448"/>
              <a:chOff x="8473151" y="3559071"/>
              <a:chExt cx="138191" cy="650448"/>
            </a:xfrm>
            <a:grpFill/>
          </p:grpSpPr>
          <p:sp>
            <p:nvSpPr>
              <p:cNvPr id="219" name="Rectangle 218"/>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0" name="Rectangle 219"/>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1" name="Rectangle 220"/>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2" name="Rectangle 221"/>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3" name="Rectangle 222"/>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4" name="Rectangle 223"/>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18" name="Rectangle 217"/>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5" name="Group 224"/>
          <p:cNvGrpSpPr/>
          <p:nvPr/>
        </p:nvGrpSpPr>
        <p:grpSpPr>
          <a:xfrm rot="21278205">
            <a:off x="7203713" y="1705663"/>
            <a:ext cx="169977" cy="541511"/>
            <a:chOff x="8457134" y="4235083"/>
            <a:chExt cx="226636" cy="722015"/>
          </a:xfrm>
          <a:solidFill>
            <a:schemeClr val="bg1"/>
          </a:solidFill>
        </p:grpSpPr>
        <p:grpSp>
          <p:nvGrpSpPr>
            <p:cNvPr id="226" name="Group 225"/>
            <p:cNvGrpSpPr/>
            <p:nvPr/>
          </p:nvGrpSpPr>
          <p:grpSpPr>
            <a:xfrm rot="867278">
              <a:off x="8457134" y="4306650"/>
              <a:ext cx="138191" cy="650448"/>
              <a:chOff x="8473151" y="3559071"/>
              <a:chExt cx="138191" cy="650448"/>
            </a:xfrm>
            <a:grpFill/>
          </p:grpSpPr>
          <p:sp>
            <p:nvSpPr>
              <p:cNvPr id="228" name="Rectangle 227"/>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9" name="Rectangle 228"/>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0" name="Rectangle 229"/>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1" name="Rectangle 230"/>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2" name="Rectangle 231"/>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3" name="Rectangle 232"/>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7" name="Rectangle 226"/>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34" name="Group 233"/>
          <p:cNvGrpSpPr/>
          <p:nvPr/>
        </p:nvGrpSpPr>
        <p:grpSpPr>
          <a:xfrm rot="21278205">
            <a:off x="7461515" y="1715720"/>
            <a:ext cx="169977" cy="541511"/>
            <a:chOff x="8457134" y="4235083"/>
            <a:chExt cx="226636" cy="722015"/>
          </a:xfrm>
          <a:solidFill>
            <a:schemeClr val="bg1"/>
          </a:solidFill>
        </p:grpSpPr>
        <p:grpSp>
          <p:nvGrpSpPr>
            <p:cNvPr id="235" name="Group 234"/>
            <p:cNvGrpSpPr/>
            <p:nvPr/>
          </p:nvGrpSpPr>
          <p:grpSpPr>
            <a:xfrm rot="867278">
              <a:off x="8457134" y="4306650"/>
              <a:ext cx="138191" cy="650448"/>
              <a:chOff x="8473151" y="3559071"/>
              <a:chExt cx="138191" cy="650448"/>
            </a:xfrm>
            <a:grpFill/>
          </p:grpSpPr>
          <p:sp>
            <p:nvSpPr>
              <p:cNvPr id="237" name="Rectangle 236"/>
              <p:cNvSpPr/>
              <p:nvPr/>
            </p:nvSpPr>
            <p:spPr>
              <a:xfrm rot="19432322">
                <a:off x="8478176" y="4041348"/>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8" name="Rectangle 237"/>
              <p:cNvSpPr/>
              <p:nvPr/>
            </p:nvSpPr>
            <p:spPr>
              <a:xfrm rot="19432322">
                <a:off x="8476501" y="3934175"/>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9" name="Rectangle 238"/>
              <p:cNvSpPr/>
              <p:nvPr/>
            </p:nvSpPr>
            <p:spPr>
              <a:xfrm rot="19432322">
                <a:off x="8474826" y="3837832"/>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0" name="Rectangle 239"/>
              <p:cNvSpPr/>
              <p:nvPr/>
            </p:nvSpPr>
            <p:spPr>
              <a:xfrm rot="19432322">
                <a:off x="8473151" y="3741489"/>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1" name="Rectangle 240"/>
              <p:cNvSpPr/>
              <p:nvPr/>
            </p:nvSpPr>
            <p:spPr>
              <a:xfrm rot="19432322">
                <a:off x="8473153" y="3645147"/>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2" name="Rectangle 241"/>
              <p:cNvSpPr/>
              <p:nvPr/>
            </p:nvSpPr>
            <p:spPr>
              <a:xfrm rot="19432322">
                <a:off x="8478177" y="3559071"/>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36" name="Rectangle 235"/>
            <p:cNvSpPr/>
            <p:nvPr/>
          </p:nvSpPr>
          <p:spPr>
            <a:xfrm rot="20423008">
              <a:off x="8550605" y="4235083"/>
              <a:ext cx="133165" cy="168171"/>
            </a:xfrm>
            <a:prstGeom prst="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244" name="Straight Arrow Connector 243"/>
          <p:cNvCxnSpPr/>
          <p:nvPr/>
        </p:nvCxnSpPr>
        <p:spPr>
          <a:xfrm>
            <a:off x="4733281" y="2015781"/>
            <a:ext cx="194966"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5269885" y="2025981"/>
            <a:ext cx="18643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5016171" y="1940782"/>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248" name="TextBox 247"/>
          <p:cNvSpPr txBox="1"/>
          <p:nvPr/>
        </p:nvSpPr>
        <p:spPr>
          <a:xfrm>
            <a:off x="6081093" y="2224548"/>
            <a:ext cx="1181862" cy="300082"/>
          </a:xfrm>
          <a:prstGeom prst="rect">
            <a:avLst/>
          </a:prstGeom>
          <a:noFill/>
        </p:spPr>
        <p:txBody>
          <a:bodyPr wrap="none" rtlCol="0">
            <a:spAutoFit/>
          </a:bodyPr>
          <a:lstStyle/>
          <a:p>
            <a:r>
              <a:rPr lang="en-US" sz="1350" b="1" dirty="0">
                <a:solidFill>
                  <a:srgbClr val="0070C0"/>
                </a:solidFill>
              </a:rPr>
              <a:t>Layer-3 Filters</a:t>
            </a:r>
          </a:p>
        </p:txBody>
      </p:sp>
      <p:grpSp>
        <p:nvGrpSpPr>
          <p:cNvPr id="271" name="Group 270"/>
          <p:cNvGrpSpPr/>
          <p:nvPr/>
        </p:nvGrpSpPr>
        <p:grpSpPr>
          <a:xfrm>
            <a:off x="3469073" y="4360403"/>
            <a:ext cx="1240570" cy="144176"/>
            <a:chOff x="3945491" y="6177285"/>
            <a:chExt cx="1654093" cy="192235"/>
          </a:xfrm>
        </p:grpSpPr>
        <p:sp>
          <p:nvSpPr>
            <p:cNvPr id="60" name="Isosceles Triangle 59"/>
            <p:cNvSpPr/>
            <p:nvPr/>
          </p:nvSpPr>
          <p:spPr>
            <a:xfrm>
              <a:off x="4489641" y="6221170"/>
              <a:ext cx="72624" cy="106926"/>
            </a:xfrm>
            <a:prstGeom prs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ounded Rectangle 60"/>
            <p:cNvSpPr/>
            <p:nvPr/>
          </p:nvSpPr>
          <p:spPr>
            <a:xfrm>
              <a:off x="4723255" y="6224998"/>
              <a:ext cx="108936" cy="106926"/>
            </a:xfrm>
            <a:prstGeom prst="round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Diamond 61"/>
            <p:cNvSpPr/>
            <p:nvPr/>
          </p:nvSpPr>
          <p:spPr>
            <a:xfrm>
              <a:off x="4986836" y="6226773"/>
              <a:ext cx="89384" cy="106926"/>
            </a:xfrm>
            <a:prstGeom prst="diamond">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ight Triangle 62"/>
            <p:cNvSpPr/>
            <p:nvPr/>
          </p:nvSpPr>
          <p:spPr>
            <a:xfrm>
              <a:off x="5208038" y="6229040"/>
              <a:ext cx="75417" cy="106926"/>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2" name="Group 261"/>
            <p:cNvGrpSpPr/>
            <p:nvPr/>
          </p:nvGrpSpPr>
          <p:grpSpPr>
            <a:xfrm>
              <a:off x="3945491" y="6177285"/>
              <a:ext cx="202300" cy="184329"/>
              <a:chOff x="3984208" y="6182628"/>
              <a:chExt cx="202300" cy="184329"/>
            </a:xfrm>
          </p:grpSpPr>
          <p:sp>
            <p:nvSpPr>
              <p:cNvPr id="58" name="Rectangle 57"/>
              <p:cNvSpPr/>
              <p:nvPr/>
            </p:nvSpPr>
            <p:spPr>
              <a:xfrm>
                <a:off x="4044793" y="6221170"/>
                <a:ext cx="69831" cy="110376"/>
              </a:xfrm>
              <a:prstGeom prst="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p:cNvSpPr/>
              <p:nvPr/>
            </p:nvSpPr>
            <p:spPr>
              <a:xfrm>
                <a:off x="3984208" y="6182628"/>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63" name="Group 262"/>
            <p:cNvGrpSpPr/>
            <p:nvPr/>
          </p:nvGrpSpPr>
          <p:grpSpPr>
            <a:xfrm>
              <a:off x="4178175" y="6177285"/>
              <a:ext cx="202300" cy="184329"/>
              <a:chOff x="4255598" y="6177285"/>
              <a:chExt cx="202300" cy="184329"/>
            </a:xfrm>
          </p:grpSpPr>
          <p:sp>
            <p:nvSpPr>
              <p:cNvPr id="59" name="Oval 58"/>
              <p:cNvSpPr/>
              <p:nvPr/>
            </p:nvSpPr>
            <p:spPr>
              <a:xfrm>
                <a:off x="4303582" y="6205495"/>
                <a:ext cx="92177" cy="106926"/>
              </a:xfrm>
              <a:prstGeom prst="ellips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9" name="Rectangle 258"/>
              <p:cNvSpPr/>
              <p:nvPr/>
            </p:nvSpPr>
            <p:spPr>
              <a:xfrm>
                <a:off x="4255598" y="617728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61" name="Rectangle 260"/>
            <p:cNvSpPr/>
            <p:nvPr/>
          </p:nvSpPr>
          <p:spPr>
            <a:xfrm>
              <a:off x="4434784" y="6184193"/>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4" name="Rectangle 263"/>
            <p:cNvSpPr/>
            <p:nvPr/>
          </p:nvSpPr>
          <p:spPr>
            <a:xfrm>
              <a:off x="4677647" y="618419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7" name="Rectangle 266"/>
            <p:cNvSpPr/>
            <p:nvPr/>
          </p:nvSpPr>
          <p:spPr>
            <a:xfrm>
              <a:off x="4925555" y="6184194"/>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8" name="Rectangle 267"/>
            <p:cNvSpPr/>
            <p:nvPr/>
          </p:nvSpPr>
          <p:spPr>
            <a:xfrm>
              <a:off x="5154895" y="6185191"/>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70" name="Group 269"/>
            <p:cNvGrpSpPr/>
            <p:nvPr/>
          </p:nvGrpSpPr>
          <p:grpSpPr>
            <a:xfrm>
              <a:off x="5397284" y="6185191"/>
              <a:ext cx="202300" cy="184329"/>
              <a:chOff x="5508271" y="6177856"/>
              <a:chExt cx="202300" cy="184329"/>
            </a:xfrm>
          </p:grpSpPr>
          <p:sp>
            <p:nvSpPr>
              <p:cNvPr id="64" name="Hexagon 63"/>
              <p:cNvSpPr/>
              <p:nvPr/>
            </p:nvSpPr>
            <p:spPr>
              <a:xfrm>
                <a:off x="5573689" y="6215986"/>
                <a:ext cx="81004" cy="106926"/>
              </a:xfrm>
              <a:prstGeom prst="hexagon">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9" name="Rectangle 268"/>
              <p:cNvSpPr/>
              <p:nvPr/>
            </p:nvSpPr>
            <p:spPr>
              <a:xfrm>
                <a:off x="5508271" y="6177856"/>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314" name="Group 313"/>
          <p:cNvGrpSpPr/>
          <p:nvPr/>
        </p:nvGrpSpPr>
        <p:grpSpPr>
          <a:xfrm>
            <a:off x="4824121" y="401578"/>
            <a:ext cx="800809" cy="942241"/>
            <a:chOff x="4947337" y="3894439"/>
            <a:chExt cx="1032936" cy="1286500"/>
          </a:xfrm>
        </p:grpSpPr>
        <p:sp>
          <p:nvSpPr>
            <p:cNvPr id="315" name="Diamond 31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6" name="Diamond 31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7" name="Diamond 31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8" name="Diamond 317"/>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9" name="Diamond 318"/>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0" name="Diamond 319"/>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1" name="Diamond 320"/>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322" name="Left Brace 321"/>
          <p:cNvSpPr/>
          <p:nvPr/>
        </p:nvSpPr>
        <p:spPr>
          <a:xfrm>
            <a:off x="4398732" y="413066"/>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23" name="TextBox 322"/>
          <p:cNvSpPr txBox="1"/>
          <p:nvPr/>
        </p:nvSpPr>
        <p:spPr>
          <a:xfrm>
            <a:off x="3066021" y="536068"/>
            <a:ext cx="1315873" cy="507831"/>
          </a:xfrm>
          <a:prstGeom prst="rect">
            <a:avLst/>
          </a:prstGeom>
          <a:noFill/>
        </p:spPr>
        <p:txBody>
          <a:bodyPr wrap="none" rtlCol="0">
            <a:spAutoFit/>
          </a:bodyPr>
          <a:lstStyle/>
          <a:p>
            <a:pPr algn="ctr"/>
            <a:r>
              <a:rPr lang="en-US" sz="1350" b="1" dirty="0">
                <a:solidFill>
                  <a:srgbClr val="0070C0"/>
                </a:solidFill>
              </a:rPr>
              <a:t>Layer 3</a:t>
            </a:r>
          </a:p>
          <a:p>
            <a:pPr algn="ctr"/>
            <a:r>
              <a:rPr lang="en-US" sz="1350" b="1" dirty="0">
                <a:solidFill>
                  <a:srgbClr val="0070C0"/>
                </a:solidFill>
              </a:rPr>
              <a:t>Feature “Maps”</a:t>
            </a:r>
          </a:p>
        </p:txBody>
      </p:sp>
      <p:cxnSp>
        <p:nvCxnSpPr>
          <p:cNvPr id="324" name="Straight Arrow Connector 323"/>
          <p:cNvCxnSpPr>
            <a:stCxn id="191" idx="0"/>
          </p:cNvCxnSpPr>
          <p:nvPr/>
        </p:nvCxnSpPr>
        <p:spPr>
          <a:xfrm flipH="1" flipV="1">
            <a:off x="5376921" y="1162760"/>
            <a:ext cx="798452" cy="535720"/>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182" idx="0"/>
          </p:cNvCxnSpPr>
          <p:nvPr/>
        </p:nvCxnSpPr>
        <p:spPr>
          <a:xfrm flipH="1" flipV="1">
            <a:off x="5296688" y="1281572"/>
            <a:ext cx="583816" cy="430872"/>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6" name="Straight Arrow Connector 325"/>
          <p:cNvCxnSpPr>
            <a:stCxn id="236" idx="0"/>
          </p:cNvCxnSpPr>
          <p:nvPr/>
        </p:nvCxnSpPr>
        <p:spPr>
          <a:xfrm flipH="1" flipV="1">
            <a:off x="5476593" y="827150"/>
            <a:ext cx="2058765" cy="892102"/>
          </a:xfrm>
          <a:prstGeom prst="straightConnector1">
            <a:avLst/>
          </a:prstGeom>
          <a:ln w="22225">
            <a:solidFill>
              <a:srgbClr val="92D05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7" name="Straight Arrow Connector 326"/>
          <p:cNvCxnSpPr/>
          <p:nvPr/>
        </p:nvCxnSpPr>
        <p:spPr>
          <a:xfrm flipH="1" flipV="1">
            <a:off x="5095972" y="1467142"/>
            <a:ext cx="9161" cy="39257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D501DE2A-0AAB-2E47-873B-A21E11065C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983571718"/>
      </p:ext>
    </p:extLst>
  </p:cSld>
  <p:clrMapOvr>
    <a:masterClrMapping/>
  </p:clrMapOvr>
  <mc:AlternateContent xmlns:mc="http://schemas.openxmlformats.org/markup-compatibility/2006">
    <mc:Choice xmlns:p14="http://schemas.microsoft.com/office/powerpoint/2010/main" Requires="p14">
      <p:transition spd="slow" p14:dur="2000" advTm="54212"/>
    </mc:Choice>
    <mc:Fallback>
      <p:transition spd="slow" advTm="54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3466" y="50918"/>
            <a:ext cx="2774670" cy="415498"/>
          </a:xfrm>
          <a:prstGeom prst="rect">
            <a:avLst/>
          </a:prstGeom>
          <a:noFill/>
        </p:spPr>
        <p:txBody>
          <a:bodyPr wrap="none" rtlCol="0">
            <a:spAutoFit/>
          </a:bodyPr>
          <a:lstStyle/>
          <a:p>
            <a:r>
              <a:rPr lang="en-US" sz="2100" b="1" dirty="0"/>
              <a:t>Deep CNN Architecture</a:t>
            </a:r>
          </a:p>
        </p:txBody>
      </p:sp>
      <p:grpSp>
        <p:nvGrpSpPr>
          <p:cNvPr id="5" name="Group 4"/>
          <p:cNvGrpSpPr/>
          <p:nvPr/>
        </p:nvGrpSpPr>
        <p:grpSpPr>
          <a:xfrm>
            <a:off x="2104322" y="4130599"/>
            <a:ext cx="446994" cy="508226"/>
            <a:chOff x="302079" y="1763485"/>
            <a:chExt cx="3175907" cy="3510643"/>
          </a:xfrm>
        </p:grpSpPr>
        <p:sp>
          <p:nvSpPr>
            <p:cNvPr id="6" name="Rectangle 5"/>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 name="Group 6"/>
            <p:cNvGrpSpPr/>
            <p:nvPr/>
          </p:nvGrpSpPr>
          <p:grpSpPr>
            <a:xfrm>
              <a:off x="707317" y="1942812"/>
              <a:ext cx="1025429" cy="1316741"/>
              <a:chOff x="1136342" y="4037860"/>
              <a:chExt cx="1424079" cy="1540274"/>
            </a:xfrm>
          </p:grpSpPr>
          <p:grpSp>
            <p:nvGrpSpPr>
              <p:cNvPr id="43" name="Group 42"/>
              <p:cNvGrpSpPr/>
              <p:nvPr/>
            </p:nvGrpSpPr>
            <p:grpSpPr>
              <a:xfrm>
                <a:off x="1837678" y="4037860"/>
                <a:ext cx="612558" cy="812306"/>
                <a:chOff x="10441619" y="1994516"/>
                <a:chExt cx="612558" cy="812306"/>
              </a:xfrm>
            </p:grpSpPr>
            <p:sp>
              <p:nvSpPr>
                <p:cNvPr id="52" name="Diamond 51"/>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Diamond 52"/>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Oval 53"/>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4" name="Group 43"/>
              <p:cNvGrpSpPr/>
              <p:nvPr/>
            </p:nvGrpSpPr>
            <p:grpSpPr>
              <a:xfrm>
                <a:off x="1136342" y="4326385"/>
                <a:ext cx="648070" cy="745723"/>
                <a:chOff x="1189608" y="2114366"/>
                <a:chExt cx="648070" cy="745723"/>
              </a:xfrm>
            </p:grpSpPr>
            <p:sp>
              <p:nvSpPr>
                <p:cNvPr id="49" name="Rectangle 48"/>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Oval 49"/>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ight Triangle 50"/>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5" name="Group 44"/>
              <p:cNvGrpSpPr/>
              <p:nvPr/>
            </p:nvGrpSpPr>
            <p:grpSpPr>
              <a:xfrm>
                <a:off x="1890158" y="4934504"/>
                <a:ext cx="670263" cy="643630"/>
                <a:chOff x="4545366" y="2078855"/>
                <a:chExt cx="670263" cy="643630"/>
              </a:xfrm>
            </p:grpSpPr>
            <p:sp>
              <p:nvSpPr>
                <p:cNvPr id="46" name="Rounded Rectangle 45"/>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Isosceles Triangle 46"/>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8" name="Oval 47"/>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 name="Group 7"/>
            <p:cNvGrpSpPr/>
            <p:nvPr/>
          </p:nvGrpSpPr>
          <p:grpSpPr>
            <a:xfrm>
              <a:off x="1962519" y="3440492"/>
              <a:ext cx="809052" cy="1081309"/>
              <a:chOff x="2943232" y="5059698"/>
              <a:chExt cx="1046130" cy="1282740"/>
            </a:xfrm>
          </p:grpSpPr>
          <p:grpSp>
            <p:nvGrpSpPr>
              <p:cNvPr id="35" name="Group 34"/>
              <p:cNvGrpSpPr/>
              <p:nvPr/>
            </p:nvGrpSpPr>
            <p:grpSpPr>
              <a:xfrm>
                <a:off x="3319099" y="5059698"/>
                <a:ext cx="670263" cy="643630"/>
                <a:chOff x="4545366" y="2078855"/>
                <a:chExt cx="670263" cy="643630"/>
              </a:xfrm>
            </p:grpSpPr>
            <p:sp>
              <p:nvSpPr>
                <p:cNvPr id="40" name="Rounded Rectangle 39"/>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Isosceles Triangle 40"/>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Oval 41"/>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6" name="Group 35"/>
              <p:cNvGrpSpPr/>
              <p:nvPr/>
            </p:nvGrpSpPr>
            <p:grpSpPr>
              <a:xfrm>
                <a:off x="2943232" y="5330383"/>
                <a:ext cx="306279" cy="1012055"/>
                <a:chOff x="6019057" y="2043344"/>
                <a:chExt cx="306279" cy="1012055"/>
              </a:xfrm>
            </p:grpSpPr>
            <p:sp>
              <p:nvSpPr>
                <p:cNvPr id="37" name="Diamond 36"/>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ight Triangle 37"/>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Hexagon 38"/>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9" name="Group 8"/>
            <p:cNvGrpSpPr/>
            <p:nvPr/>
          </p:nvGrpSpPr>
          <p:grpSpPr>
            <a:xfrm>
              <a:off x="466292" y="3932258"/>
              <a:ext cx="1204402" cy="1285461"/>
              <a:chOff x="4815185" y="2925924"/>
              <a:chExt cx="1606069" cy="1642861"/>
            </a:xfrm>
          </p:grpSpPr>
          <p:grpSp>
            <p:nvGrpSpPr>
              <p:cNvPr id="21" name="Group 20"/>
              <p:cNvGrpSpPr/>
              <p:nvPr/>
            </p:nvGrpSpPr>
            <p:grpSpPr>
              <a:xfrm>
                <a:off x="5041855" y="2925924"/>
                <a:ext cx="1055657" cy="645110"/>
                <a:chOff x="8445270" y="1994516"/>
                <a:chExt cx="1055657" cy="645110"/>
              </a:xfrm>
            </p:grpSpPr>
            <p:sp>
              <p:nvSpPr>
                <p:cNvPr id="31" name="Rounded Rectangle 30"/>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Rounded Rectangle 31"/>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Rounded Rectangle 32"/>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Rounded Rectangle 33"/>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 name="Group 21"/>
              <p:cNvGrpSpPr/>
              <p:nvPr/>
            </p:nvGrpSpPr>
            <p:grpSpPr>
              <a:xfrm>
                <a:off x="4815185" y="3594965"/>
                <a:ext cx="612558" cy="812306"/>
                <a:chOff x="10441619" y="1994516"/>
                <a:chExt cx="612558" cy="812306"/>
              </a:xfrm>
            </p:grpSpPr>
            <p:sp>
              <p:nvSpPr>
                <p:cNvPr id="27" name="Diamond 26"/>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Diamond 27"/>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Oval 28"/>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Oval 29"/>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3" name="Group 22"/>
              <p:cNvGrpSpPr/>
              <p:nvPr/>
            </p:nvGrpSpPr>
            <p:grpSpPr>
              <a:xfrm>
                <a:off x="5739499" y="3720969"/>
                <a:ext cx="681755" cy="847816"/>
                <a:chOff x="2880803" y="2114366"/>
                <a:chExt cx="681755" cy="847816"/>
              </a:xfrm>
            </p:grpSpPr>
            <p:sp>
              <p:nvSpPr>
                <p:cNvPr id="24" name="Hexagon 23"/>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 name="Picture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6" name="Diamond 25"/>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0" name="Group 9"/>
            <p:cNvGrpSpPr/>
            <p:nvPr/>
          </p:nvGrpSpPr>
          <p:grpSpPr>
            <a:xfrm>
              <a:off x="2520971" y="1892433"/>
              <a:ext cx="855460" cy="1005847"/>
              <a:chOff x="10060696" y="2495616"/>
              <a:chExt cx="1308273" cy="1369123"/>
            </a:xfrm>
          </p:grpSpPr>
          <p:grpSp>
            <p:nvGrpSpPr>
              <p:cNvPr id="11" name="Group 10"/>
              <p:cNvGrpSpPr/>
              <p:nvPr/>
            </p:nvGrpSpPr>
            <p:grpSpPr>
              <a:xfrm>
                <a:off x="10060696" y="2495616"/>
                <a:ext cx="612558" cy="812306"/>
                <a:chOff x="10441619" y="1994516"/>
                <a:chExt cx="612558" cy="812306"/>
              </a:xfrm>
            </p:grpSpPr>
            <p:sp>
              <p:nvSpPr>
                <p:cNvPr id="17" name="Diamond 16"/>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Diamond 17"/>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 name="Group 11"/>
              <p:cNvGrpSpPr/>
              <p:nvPr/>
            </p:nvGrpSpPr>
            <p:grpSpPr>
              <a:xfrm>
                <a:off x="10756411" y="3052433"/>
                <a:ext cx="612558" cy="812306"/>
                <a:chOff x="10441619" y="1994516"/>
                <a:chExt cx="612558" cy="812306"/>
              </a:xfrm>
            </p:grpSpPr>
            <p:sp>
              <p:nvSpPr>
                <p:cNvPr id="13" name="Diamond 12"/>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Diamond 13"/>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Oval 14"/>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 name="Oval 15"/>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56" name="TextBox 55"/>
          <p:cNvSpPr txBox="1"/>
          <p:nvPr/>
        </p:nvSpPr>
        <p:spPr>
          <a:xfrm>
            <a:off x="964034" y="4246790"/>
            <a:ext cx="1046825" cy="300082"/>
          </a:xfrm>
          <a:prstGeom prst="rect">
            <a:avLst/>
          </a:prstGeom>
          <a:noFill/>
        </p:spPr>
        <p:txBody>
          <a:bodyPr wrap="none" rtlCol="0">
            <a:spAutoFit/>
          </a:bodyPr>
          <a:lstStyle/>
          <a:p>
            <a:r>
              <a:rPr lang="en-US" sz="1350" b="1" dirty="0">
                <a:solidFill>
                  <a:srgbClr val="0070C0"/>
                </a:solidFill>
              </a:rPr>
              <a:t>Input Image</a:t>
            </a:r>
          </a:p>
        </p:txBody>
      </p:sp>
      <p:grpSp>
        <p:nvGrpSpPr>
          <p:cNvPr id="74" name="Group 73"/>
          <p:cNvGrpSpPr/>
          <p:nvPr/>
        </p:nvGrpSpPr>
        <p:grpSpPr>
          <a:xfrm>
            <a:off x="2648673" y="2706706"/>
            <a:ext cx="800809" cy="942241"/>
            <a:chOff x="4947337" y="3894439"/>
            <a:chExt cx="1032936" cy="1286500"/>
          </a:xfrm>
        </p:grpSpPr>
        <p:sp>
          <p:nvSpPr>
            <p:cNvPr id="65" name="Diamond 6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Diamond 6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Diamond 6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Diamond 69"/>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Diamond 70"/>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2" name="Diamond 71"/>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3" name="Diamond 72"/>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5" name="TextBox 74"/>
          <p:cNvSpPr txBox="1"/>
          <p:nvPr/>
        </p:nvSpPr>
        <p:spPr>
          <a:xfrm>
            <a:off x="3554202" y="4421382"/>
            <a:ext cx="1220334" cy="300082"/>
          </a:xfrm>
          <a:prstGeom prst="rect">
            <a:avLst/>
          </a:prstGeom>
          <a:noFill/>
        </p:spPr>
        <p:txBody>
          <a:bodyPr wrap="none" rtlCol="0">
            <a:spAutoFit/>
          </a:bodyPr>
          <a:lstStyle/>
          <a:p>
            <a:r>
              <a:rPr lang="en-US" sz="1350" b="1" dirty="0">
                <a:solidFill>
                  <a:srgbClr val="0070C0"/>
                </a:solidFill>
              </a:rPr>
              <a:t> Layer-1 Filters</a:t>
            </a:r>
          </a:p>
        </p:txBody>
      </p:sp>
      <p:sp>
        <p:nvSpPr>
          <p:cNvPr id="76" name="Left Brace 75"/>
          <p:cNvSpPr/>
          <p:nvPr/>
        </p:nvSpPr>
        <p:spPr>
          <a:xfrm>
            <a:off x="2409299" y="2775658"/>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7" name="TextBox 76"/>
          <p:cNvSpPr txBox="1"/>
          <p:nvPr/>
        </p:nvSpPr>
        <p:spPr>
          <a:xfrm>
            <a:off x="1076588" y="2898661"/>
            <a:ext cx="1315873" cy="507831"/>
          </a:xfrm>
          <a:prstGeom prst="rect">
            <a:avLst/>
          </a:prstGeom>
          <a:noFill/>
        </p:spPr>
        <p:txBody>
          <a:bodyPr wrap="none" rtlCol="0">
            <a:spAutoFit/>
          </a:bodyPr>
          <a:lstStyle/>
          <a:p>
            <a:pPr algn="ctr"/>
            <a:r>
              <a:rPr lang="en-US" sz="1350" b="1" dirty="0">
                <a:solidFill>
                  <a:srgbClr val="0070C0"/>
                </a:solidFill>
              </a:rPr>
              <a:t>Layer 1</a:t>
            </a:r>
          </a:p>
          <a:p>
            <a:pPr algn="ctr"/>
            <a:r>
              <a:rPr lang="en-US" sz="1350" b="1" dirty="0">
                <a:solidFill>
                  <a:srgbClr val="0070C0"/>
                </a:solidFill>
              </a:rPr>
              <a:t>Feature “Maps”</a:t>
            </a:r>
          </a:p>
        </p:txBody>
      </p:sp>
      <p:grpSp>
        <p:nvGrpSpPr>
          <p:cNvPr id="163" name="Group 162"/>
          <p:cNvGrpSpPr/>
          <p:nvPr/>
        </p:nvGrpSpPr>
        <p:grpSpPr>
          <a:xfrm>
            <a:off x="2621669" y="3804653"/>
            <a:ext cx="723036" cy="680991"/>
            <a:chOff x="5598410" y="5516700"/>
            <a:chExt cx="964048" cy="907988"/>
          </a:xfrm>
        </p:grpSpPr>
        <p:cxnSp>
          <p:nvCxnSpPr>
            <p:cNvPr id="3" name="Straight Arrow Connector 2"/>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grpSp>
        <p:nvGrpSpPr>
          <p:cNvPr id="108" name="Group 107"/>
          <p:cNvGrpSpPr/>
          <p:nvPr/>
        </p:nvGrpSpPr>
        <p:grpSpPr>
          <a:xfrm rot="21278205">
            <a:off x="4765712" y="2843440"/>
            <a:ext cx="169977" cy="541511"/>
            <a:chOff x="8457134" y="4235083"/>
            <a:chExt cx="226636" cy="722015"/>
          </a:xfrm>
        </p:grpSpPr>
        <p:grpSp>
          <p:nvGrpSpPr>
            <p:cNvPr id="106" name="Group 105"/>
            <p:cNvGrpSpPr/>
            <p:nvPr/>
          </p:nvGrpSpPr>
          <p:grpSpPr>
            <a:xfrm rot="867278">
              <a:off x="8457134" y="4306650"/>
              <a:ext cx="138191" cy="650448"/>
              <a:chOff x="8473151" y="3559071"/>
              <a:chExt cx="138191" cy="650448"/>
            </a:xfrm>
          </p:grpSpPr>
          <p:sp>
            <p:nvSpPr>
              <p:cNvPr id="99" name="Rectangle 9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1" name="Rectangle 10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2" name="Rectangle 10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7" name="Rectangle 10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9" name="Group 108"/>
          <p:cNvGrpSpPr/>
          <p:nvPr/>
        </p:nvGrpSpPr>
        <p:grpSpPr>
          <a:xfrm rot="21278205">
            <a:off x="5060581" y="2829475"/>
            <a:ext cx="169977" cy="541511"/>
            <a:chOff x="8457134" y="4235083"/>
            <a:chExt cx="226636" cy="722015"/>
          </a:xfrm>
        </p:grpSpPr>
        <p:grpSp>
          <p:nvGrpSpPr>
            <p:cNvPr id="110" name="Group 109"/>
            <p:cNvGrpSpPr/>
            <p:nvPr/>
          </p:nvGrpSpPr>
          <p:grpSpPr>
            <a:xfrm rot="867278">
              <a:off x="8457134" y="4306650"/>
              <a:ext cx="138191" cy="650448"/>
              <a:chOff x="8473151" y="3559071"/>
              <a:chExt cx="138191" cy="650448"/>
            </a:xfrm>
          </p:grpSpPr>
          <p:sp>
            <p:nvSpPr>
              <p:cNvPr id="112" name="Rectangle 11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Rectangle 11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1" name="Rectangle 11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8" name="Group 117"/>
          <p:cNvGrpSpPr/>
          <p:nvPr/>
        </p:nvGrpSpPr>
        <p:grpSpPr>
          <a:xfrm rot="21278205">
            <a:off x="5345760" y="2828959"/>
            <a:ext cx="169977" cy="541511"/>
            <a:chOff x="8457134" y="4235083"/>
            <a:chExt cx="226636" cy="722015"/>
          </a:xfrm>
        </p:grpSpPr>
        <p:grpSp>
          <p:nvGrpSpPr>
            <p:cNvPr id="119" name="Group 118"/>
            <p:cNvGrpSpPr/>
            <p:nvPr/>
          </p:nvGrpSpPr>
          <p:grpSpPr>
            <a:xfrm rot="867278">
              <a:off x="8457134" y="4306650"/>
              <a:ext cx="138191" cy="650448"/>
              <a:chOff x="8473151" y="3559071"/>
              <a:chExt cx="138191" cy="650448"/>
            </a:xfrm>
          </p:grpSpPr>
          <p:sp>
            <p:nvSpPr>
              <p:cNvPr id="121" name="Rectangle 120"/>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ectangle 125"/>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0" name="Rectangle 119"/>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27" name="Group 126"/>
          <p:cNvGrpSpPr/>
          <p:nvPr/>
        </p:nvGrpSpPr>
        <p:grpSpPr>
          <a:xfrm rot="21278205">
            <a:off x="5611253" y="2830132"/>
            <a:ext cx="169977" cy="541511"/>
            <a:chOff x="8457134" y="4235083"/>
            <a:chExt cx="226636" cy="722015"/>
          </a:xfrm>
        </p:grpSpPr>
        <p:grpSp>
          <p:nvGrpSpPr>
            <p:cNvPr id="128" name="Group 127"/>
            <p:cNvGrpSpPr/>
            <p:nvPr/>
          </p:nvGrpSpPr>
          <p:grpSpPr>
            <a:xfrm rot="867278">
              <a:off x="8457134" y="4306650"/>
              <a:ext cx="138191" cy="650448"/>
              <a:chOff x="8473151" y="3559071"/>
              <a:chExt cx="138191" cy="650448"/>
            </a:xfrm>
          </p:grpSpPr>
          <p:sp>
            <p:nvSpPr>
              <p:cNvPr id="130" name="Rectangle 129"/>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ectangle 13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ectangle 13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9" name="Rectangle 128"/>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6" name="Group 135"/>
          <p:cNvGrpSpPr/>
          <p:nvPr/>
        </p:nvGrpSpPr>
        <p:grpSpPr>
          <a:xfrm rot="21278205">
            <a:off x="5880271" y="2832642"/>
            <a:ext cx="169977" cy="541511"/>
            <a:chOff x="8457134" y="4235083"/>
            <a:chExt cx="226636" cy="722015"/>
          </a:xfrm>
        </p:grpSpPr>
        <p:grpSp>
          <p:nvGrpSpPr>
            <p:cNvPr id="137" name="Group 136"/>
            <p:cNvGrpSpPr/>
            <p:nvPr/>
          </p:nvGrpSpPr>
          <p:grpSpPr>
            <a:xfrm rot="867278">
              <a:off x="8457134" y="4306650"/>
              <a:ext cx="138191" cy="650448"/>
              <a:chOff x="8473151" y="3559071"/>
              <a:chExt cx="138191" cy="650448"/>
            </a:xfrm>
          </p:grpSpPr>
          <p:sp>
            <p:nvSpPr>
              <p:cNvPr id="139" name="Rectangle 13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Rectangle 141"/>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ectangle 142"/>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4" name="Rectangle 143"/>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8" name="Rectangle 137"/>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5" name="Group 144"/>
          <p:cNvGrpSpPr/>
          <p:nvPr/>
        </p:nvGrpSpPr>
        <p:grpSpPr>
          <a:xfrm rot="21278205">
            <a:off x="6162764" y="2840190"/>
            <a:ext cx="169977" cy="541511"/>
            <a:chOff x="8457134" y="4235083"/>
            <a:chExt cx="226636" cy="722015"/>
          </a:xfrm>
        </p:grpSpPr>
        <p:grpSp>
          <p:nvGrpSpPr>
            <p:cNvPr id="146" name="Group 145"/>
            <p:cNvGrpSpPr/>
            <p:nvPr/>
          </p:nvGrpSpPr>
          <p:grpSpPr>
            <a:xfrm rot="867278">
              <a:off x="8457134" y="4306650"/>
              <a:ext cx="138191" cy="650448"/>
              <a:chOff x="8473151" y="3559071"/>
              <a:chExt cx="138191" cy="650448"/>
            </a:xfrm>
          </p:grpSpPr>
          <p:sp>
            <p:nvSpPr>
              <p:cNvPr id="148" name="Rectangle 14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1" name="Rectangle 15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Rectangle 15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Rectangle 15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7" name="Rectangle 14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4" name="Group 153"/>
          <p:cNvGrpSpPr/>
          <p:nvPr/>
        </p:nvGrpSpPr>
        <p:grpSpPr>
          <a:xfrm rot="21278205">
            <a:off x="6420566" y="2850247"/>
            <a:ext cx="169977" cy="541511"/>
            <a:chOff x="8457134" y="4235083"/>
            <a:chExt cx="226636" cy="722015"/>
          </a:xfrm>
        </p:grpSpPr>
        <p:grpSp>
          <p:nvGrpSpPr>
            <p:cNvPr id="155" name="Group 154"/>
            <p:cNvGrpSpPr/>
            <p:nvPr/>
          </p:nvGrpSpPr>
          <p:grpSpPr>
            <a:xfrm rot="867278">
              <a:off x="8457134" y="4306650"/>
              <a:ext cx="138191" cy="650448"/>
              <a:chOff x="8473151" y="3559071"/>
              <a:chExt cx="138191" cy="650448"/>
            </a:xfrm>
          </p:grpSpPr>
          <p:sp>
            <p:nvSpPr>
              <p:cNvPr id="157" name="Rectangle 156"/>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0" name="Rectangle 159"/>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1" name="Rectangle 160"/>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2" name="Rectangle 161"/>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6" name="Rectangle 155"/>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4" name="Group 163"/>
          <p:cNvGrpSpPr/>
          <p:nvPr/>
        </p:nvGrpSpPr>
        <p:grpSpPr>
          <a:xfrm>
            <a:off x="3692331" y="2581586"/>
            <a:ext cx="723036" cy="680991"/>
            <a:chOff x="5598410" y="5516700"/>
            <a:chExt cx="964048" cy="907988"/>
          </a:xfrm>
        </p:grpSpPr>
        <p:cxnSp>
          <p:nvCxnSpPr>
            <p:cNvPr id="165" name="Straight Arrow Connector 164"/>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Oval 167"/>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sp>
        <p:nvSpPr>
          <p:cNvPr id="169" name="TextBox 168"/>
          <p:cNvSpPr txBox="1"/>
          <p:nvPr/>
        </p:nvSpPr>
        <p:spPr>
          <a:xfrm>
            <a:off x="5022701" y="3438760"/>
            <a:ext cx="1181862" cy="300082"/>
          </a:xfrm>
          <a:prstGeom prst="rect">
            <a:avLst/>
          </a:prstGeom>
          <a:noFill/>
        </p:spPr>
        <p:txBody>
          <a:bodyPr wrap="none" rtlCol="0">
            <a:spAutoFit/>
          </a:bodyPr>
          <a:lstStyle/>
          <a:p>
            <a:r>
              <a:rPr lang="en-US" sz="1350" b="1" dirty="0">
                <a:solidFill>
                  <a:srgbClr val="0070C0"/>
                </a:solidFill>
              </a:rPr>
              <a:t>Layer-2 Filters</a:t>
            </a:r>
          </a:p>
        </p:txBody>
      </p:sp>
      <p:grpSp>
        <p:nvGrpSpPr>
          <p:cNvPr id="170" name="Group 169"/>
          <p:cNvGrpSpPr/>
          <p:nvPr/>
        </p:nvGrpSpPr>
        <p:grpSpPr>
          <a:xfrm>
            <a:off x="3761248" y="1480122"/>
            <a:ext cx="800809" cy="942241"/>
            <a:chOff x="4947337" y="3894439"/>
            <a:chExt cx="1032936" cy="1286500"/>
          </a:xfrm>
        </p:grpSpPr>
        <p:sp>
          <p:nvSpPr>
            <p:cNvPr id="171" name="Diamond 170"/>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Diamond 171"/>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Diamond 172"/>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Diamond 173"/>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5" name="Diamond 174"/>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Diamond 175"/>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Diamond 176"/>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78" name="Left Brace 177"/>
          <p:cNvSpPr/>
          <p:nvPr/>
        </p:nvSpPr>
        <p:spPr>
          <a:xfrm>
            <a:off x="3335859" y="1491609"/>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79" name="TextBox 178"/>
          <p:cNvSpPr txBox="1"/>
          <p:nvPr/>
        </p:nvSpPr>
        <p:spPr>
          <a:xfrm>
            <a:off x="2003148" y="1614612"/>
            <a:ext cx="1315873" cy="507831"/>
          </a:xfrm>
          <a:prstGeom prst="rect">
            <a:avLst/>
          </a:prstGeom>
          <a:noFill/>
        </p:spPr>
        <p:txBody>
          <a:bodyPr wrap="none" rtlCol="0">
            <a:spAutoFit/>
          </a:bodyPr>
          <a:lstStyle/>
          <a:p>
            <a:pPr algn="ctr"/>
            <a:r>
              <a:rPr lang="en-US" sz="1350" b="1" dirty="0">
                <a:solidFill>
                  <a:srgbClr val="0070C0"/>
                </a:solidFill>
              </a:rPr>
              <a:t>Layer 2</a:t>
            </a:r>
          </a:p>
          <a:p>
            <a:pPr algn="ctr"/>
            <a:r>
              <a:rPr lang="en-US" sz="1350" b="1" dirty="0">
                <a:solidFill>
                  <a:srgbClr val="0070C0"/>
                </a:solidFill>
              </a:rPr>
              <a:t>Feature “Maps”</a:t>
            </a:r>
          </a:p>
        </p:txBody>
      </p:sp>
      <p:grpSp>
        <p:nvGrpSpPr>
          <p:cNvPr id="180" name="Group 179"/>
          <p:cNvGrpSpPr/>
          <p:nvPr/>
        </p:nvGrpSpPr>
        <p:grpSpPr>
          <a:xfrm rot="21278205">
            <a:off x="5849156" y="1657624"/>
            <a:ext cx="169977" cy="541511"/>
            <a:chOff x="8457134" y="4235083"/>
            <a:chExt cx="226636" cy="722015"/>
          </a:xfrm>
        </p:grpSpPr>
        <p:grpSp>
          <p:nvGrpSpPr>
            <p:cNvPr id="181" name="Group 180"/>
            <p:cNvGrpSpPr/>
            <p:nvPr/>
          </p:nvGrpSpPr>
          <p:grpSpPr>
            <a:xfrm rot="867278">
              <a:off x="8457134" y="4306650"/>
              <a:ext cx="138191" cy="650448"/>
              <a:chOff x="8473151" y="3559071"/>
              <a:chExt cx="138191" cy="650448"/>
            </a:xfrm>
          </p:grpSpPr>
          <p:sp>
            <p:nvSpPr>
              <p:cNvPr id="183" name="Rectangle 182"/>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ectangle 185"/>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2" name="Rectangle 181"/>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9" name="Group 188"/>
          <p:cNvGrpSpPr/>
          <p:nvPr/>
        </p:nvGrpSpPr>
        <p:grpSpPr>
          <a:xfrm rot="21278205">
            <a:off x="6144026" y="1643659"/>
            <a:ext cx="169977" cy="541511"/>
            <a:chOff x="8457134" y="4235083"/>
            <a:chExt cx="226636" cy="722015"/>
          </a:xfrm>
        </p:grpSpPr>
        <p:grpSp>
          <p:nvGrpSpPr>
            <p:cNvPr id="190" name="Group 189"/>
            <p:cNvGrpSpPr/>
            <p:nvPr/>
          </p:nvGrpSpPr>
          <p:grpSpPr>
            <a:xfrm rot="867278">
              <a:off x="8457134" y="4306650"/>
              <a:ext cx="138191" cy="650448"/>
              <a:chOff x="8473151" y="3559071"/>
              <a:chExt cx="138191" cy="650448"/>
            </a:xfrm>
          </p:grpSpPr>
          <p:sp>
            <p:nvSpPr>
              <p:cNvPr id="192" name="Rectangle 19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Rectangle 19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ectangle 19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ectangle 19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91" name="Rectangle 19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8" name="Group 197"/>
          <p:cNvGrpSpPr/>
          <p:nvPr/>
        </p:nvGrpSpPr>
        <p:grpSpPr>
          <a:xfrm rot="21278205">
            <a:off x="6430162" y="1629696"/>
            <a:ext cx="169977" cy="541511"/>
            <a:chOff x="8457134" y="4235083"/>
            <a:chExt cx="226636" cy="722015"/>
          </a:xfrm>
        </p:grpSpPr>
        <p:grpSp>
          <p:nvGrpSpPr>
            <p:cNvPr id="199" name="Group 198"/>
            <p:cNvGrpSpPr/>
            <p:nvPr/>
          </p:nvGrpSpPr>
          <p:grpSpPr>
            <a:xfrm rot="867278">
              <a:off x="8457134" y="4306650"/>
              <a:ext cx="138191" cy="650448"/>
              <a:chOff x="8473151" y="3559071"/>
              <a:chExt cx="138191" cy="650448"/>
            </a:xfrm>
          </p:grpSpPr>
          <p:sp>
            <p:nvSpPr>
              <p:cNvPr id="201" name="Rectangle 200"/>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2" name="Rectangle 201"/>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3" name="Rectangle 202"/>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4" name="Rectangle 203"/>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Rectangle 204"/>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Rectangle 205"/>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00" name="Rectangle 199"/>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7" name="Group 206"/>
          <p:cNvGrpSpPr/>
          <p:nvPr/>
        </p:nvGrpSpPr>
        <p:grpSpPr>
          <a:xfrm rot="21278205">
            <a:off x="6694697" y="1644316"/>
            <a:ext cx="169977" cy="541511"/>
            <a:chOff x="8457134" y="4235083"/>
            <a:chExt cx="226636" cy="722015"/>
          </a:xfrm>
        </p:grpSpPr>
        <p:grpSp>
          <p:nvGrpSpPr>
            <p:cNvPr id="208" name="Group 207"/>
            <p:cNvGrpSpPr/>
            <p:nvPr/>
          </p:nvGrpSpPr>
          <p:grpSpPr>
            <a:xfrm rot="867278">
              <a:off x="8457134" y="4306650"/>
              <a:ext cx="138191" cy="650448"/>
              <a:chOff x="8473151" y="3559071"/>
              <a:chExt cx="138191" cy="650448"/>
            </a:xfrm>
          </p:grpSpPr>
          <p:sp>
            <p:nvSpPr>
              <p:cNvPr id="210" name="Rectangle 209"/>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1" name="Rectangle 21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2" name="Rectangle 21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3" name="Rectangle 21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4" name="Rectangle 21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5" name="Rectangle 21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09" name="Rectangle 208"/>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6" name="Group 215"/>
          <p:cNvGrpSpPr/>
          <p:nvPr/>
        </p:nvGrpSpPr>
        <p:grpSpPr>
          <a:xfrm rot="21278205">
            <a:off x="6963716" y="1646826"/>
            <a:ext cx="169977" cy="541511"/>
            <a:chOff x="8457134" y="4235083"/>
            <a:chExt cx="226636" cy="722015"/>
          </a:xfrm>
        </p:grpSpPr>
        <p:grpSp>
          <p:nvGrpSpPr>
            <p:cNvPr id="217" name="Group 216"/>
            <p:cNvGrpSpPr/>
            <p:nvPr/>
          </p:nvGrpSpPr>
          <p:grpSpPr>
            <a:xfrm rot="867278">
              <a:off x="8457134" y="4306650"/>
              <a:ext cx="138191" cy="650448"/>
              <a:chOff x="8473151" y="3559071"/>
              <a:chExt cx="138191" cy="650448"/>
            </a:xfrm>
          </p:grpSpPr>
          <p:sp>
            <p:nvSpPr>
              <p:cNvPr id="219" name="Rectangle 21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0" name="Rectangle 219"/>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1" name="Rectangle 220"/>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2" name="Rectangle 221"/>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3" name="Rectangle 222"/>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4" name="Rectangle 223"/>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18" name="Rectangle 217"/>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5" name="Group 224"/>
          <p:cNvGrpSpPr/>
          <p:nvPr/>
        </p:nvGrpSpPr>
        <p:grpSpPr>
          <a:xfrm rot="21278205">
            <a:off x="7246208" y="1654374"/>
            <a:ext cx="169977" cy="541511"/>
            <a:chOff x="8457134" y="4235083"/>
            <a:chExt cx="226636" cy="722015"/>
          </a:xfrm>
        </p:grpSpPr>
        <p:grpSp>
          <p:nvGrpSpPr>
            <p:cNvPr id="226" name="Group 225"/>
            <p:cNvGrpSpPr/>
            <p:nvPr/>
          </p:nvGrpSpPr>
          <p:grpSpPr>
            <a:xfrm rot="867278">
              <a:off x="8457134" y="4306650"/>
              <a:ext cx="138191" cy="650448"/>
              <a:chOff x="8473151" y="3559071"/>
              <a:chExt cx="138191" cy="650448"/>
            </a:xfrm>
          </p:grpSpPr>
          <p:sp>
            <p:nvSpPr>
              <p:cNvPr id="228" name="Rectangle 22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9" name="Rectangle 22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0" name="Rectangle 22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1" name="Rectangle 23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2" name="Rectangle 23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3" name="Rectangle 23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27" name="Rectangle 22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34" name="Group 233"/>
          <p:cNvGrpSpPr/>
          <p:nvPr/>
        </p:nvGrpSpPr>
        <p:grpSpPr>
          <a:xfrm rot="21278205">
            <a:off x="7504011" y="1664431"/>
            <a:ext cx="169977" cy="541511"/>
            <a:chOff x="8457134" y="4235083"/>
            <a:chExt cx="226636" cy="722015"/>
          </a:xfrm>
        </p:grpSpPr>
        <p:grpSp>
          <p:nvGrpSpPr>
            <p:cNvPr id="235" name="Group 234"/>
            <p:cNvGrpSpPr/>
            <p:nvPr/>
          </p:nvGrpSpPr>
          <p:grpSpPr>
            <a:xfrm rot="867278">
              <a:off x="8457134" y="4306650"/>
              <a:ext cx="138191" cy="650448"/>
              <a:chOff x="8473151" y="3559071"/>
              <a:chExt cx="138191" cy="650448"/>
            </a:xfrm>
          </p:grpSpPr>
          <p:sp>
            <p:nvSpPr>
              <p:cNvPr id="237" name="Rectangle 236"/>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8" name="Rectangle 237"/>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9" name="Rectangle 238"/>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0" name="Rectangle 239"/>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1" name="Rectangle 240"/>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2" name="Rectangle 241"/>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36" name="Rectangle 235"/>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3" name="Group 242"/>
          <p:cNvGrpSpPr/>
          <p:nvPr/>
        </p:nvGrpSpPr>
        <p:grpSpPr>
          <a:xfrm>
            <a:off x="4775776" y="1395770"/>
            <a:ext cx="723036" cy="680991"/>
            <a:chOff x="5598410" y="5516700"/>
            <a:chExt cx="964048" cy="907988"/>
          </a:xfrm>
        </p:grpSpPr>
        <p:cxnSp>
          <p:nvCxnSpPr>
            <p:cNvPr id="244" name="Straight Arrow Connector 243"/>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sp>
        <p:nvSpPr>
          <p:cNvPr id="248" name="TextBox 247"/>
          <p:cNvSpPr txBox="1"/>
          <p:nvPr/>
        </p:nvSpPr>
        <p:spPr>
          <a:xfrm>
            <a:off x="6106146" y="2252944"/>
            <a:ext cx="1181862" cy="300082"/>
          </a:xfrm>
          <a:prstGeom prst="rect">
            <a:avLst/>
          </a:prstGeom>
          <a:noFill/>
        </p:spPr>
        <p:txBody>
          <a:bodyPr wrap="none" rtlCol="0">
            <a:spAutoFit/>
          </a:bodyPr>
          <a:lstStyle/>
          <a:p>
            <a:r>
              <a:rPr lang="en-US" sz="1350" b="1" dirty="0">
                <a:solidFill>
                  <a:srgbClr val="0070C0"/>
                </a:solidFill>
              </a:rPr>
              <a:t>Layer-3 Filters</a:t>
            </a:r>
          </a:p>
        </p:txBody>
      </p:sp>
      <p:grpSp>
        <p:nvGrpSpPr>
          <p:cNvPr id="249" name="Group 248"/>
          <p:cNvGrpSpPr/>
          <p:nvPr/>
        </p:nvGrpSpPr>
        <p:grpSpPr>
          <a:xfrm>
            <a:off x="4832548" y="403768"/>
            <a:ext cx="800809" cy="942241"/>
            <a:chOff x="4947337" y="3894439"/>
            <a:chExt cx="1032936" cy="1286500"/>
          </a:xfrm>
        </p:grpSpPr>
        <p:sp>
          <p:nvSpPr>
            <p:cNvPr id="250" name="Diamond 249"/>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1" name="Diamond 250"/>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2" name="Diamond 251"/>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3" name="Diamond 252"/>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4" name="Diamond 253"/>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5" name="Diamond 254"/>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6" name="Diamond 255"/>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57" name="Left Brace 256"/>
          <p:cNvSpPr/>
          <p:nvPr/>
        </p:nvSpPr>
        <p:spPr>
          <a:xfrm>
            <a:off x="4407159" y="415256"/>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258" name="TextBox 257"/>
          <p:cNvSpPr txBox="1"/>
          <p:nvPr/>
        </p:nvSpPr>
        <p:spPr>
          <a:xfrm>
            <a:off x="3074448" y="538258"/>
            <a:ext cx="1315873" cy="507831"/>
          </a:xfrm>
          <a:prstGeom prst="rect">
            <a:avLst/>
          </a:prstGeom>
          <a:noFill/>
        </p:spPr>
        <p:txBody>
          <a:bodyPr wrap="none" rtlCol="0">
            <a:spAutoFit/>
          </a:bodyPr>
          <a:lstStyle/>
          <a:p>
            <a:pPr algn="ctr"/>
            <a:r>
              <a:rPr lang="en-US" sz="1350" b="1" dirty="0">
                <a:solidFill>
                  <a:srgbClr val="0070C0"/>
                </a:solidFill>
              </a:rPr>
              <a:t>Layer 3</a:t>
            </a:r>
          </a:p>
          <a:p>
            <a:pPr algn="ctr"/>
            <a:r>
              <a:rPr lang="en-US" sz="1350" b="1" dirty="0">
                <a:solidFill>
                  <a:srgbClr val="0070C0"/>
                </a:solidFill>
              </a:rPr>
              <a:t>Feature “Maps”</a:t>
            </a:r>
          </a:p>
        </p:txBody>
      </p:sp>
      <p:cxnSp>
        <p:nvCxnSpPr>
          <p:cNvPr id="260" name="Straight Arrow Connector 259"/>
          <p:cNvCxnSpPr/>
          <p:nvPr/>
        </p:nvCxnSpPr>
        <p:spPr>
          <a:xfrm flipV="1">
            <a:off x="5826048" y="931598"/>
            <a:ext cx="1295728" cy="1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5" name="Rectangle 264"/>
          <p:cNvSpPr/>
          <p:nvPr/>
        </p:nvSpPr>
        <p:spPr>
          <a:xfrm>
            <a:off x="7404268" y="742673"/>
            <a:ext cx="1161214" cy="406265"/>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6" name="TextBox 265"/>
          <p:cNvSpPr txBox="1"/>
          <p:nvPr/>
        </p:nvSpPr>
        <p:spPr>
          <a:xfrm>
            <a:off x="7563584" y="805345"/>
            <a:ext cx="830677" cy="300082"/>
          </a:xfrm>
          <a:prstGeom prst="rect">
            <a:avLst/>
          </a:prstGeom>
          <a:noFill/>
        </p:spPr>
        <p:txBody>
          <a:bodyPr wrap="none" rtlCol="0">
            <a:spAutoFit/>
          </a:bodyPr>
          <a:lstStyle/>
          <a:p>
            <a:r>
              <a:rPr lang="en-US" sz="1350" b="1" dirty="0">
                <a:solidFill>
                  <a:srgbClr val="0070C0"/>
                </a:solidFill>
              </a:rPr>
              <a:t>Classifier</a:t>
            </a:r>
          </a:p>
        </p:txBody>
      </p:sp>
      <p:grpSp>
        <p:nvGrpSpPr>
          <p:cNvPr id="271" name="Group 270"/>
          <p:cNvGrpSpPr/>
          <p:nvPr/>
        </p:nvGrpSpPr>
        <p:grpSpPr>
          <a:xfrm>
            <a:off x="3511569" y="4309114"/>
            <a:ext cx="1240570" cy="144176"/>
            <a:chOff x="3945491" y="6177285"/>
            <a:chExt cx="1654093" cy="192235"/>
          </a:xfrm>
        </p:grpSpPr>
        <p:sp>
          <p:nvSpPr>
            <p:cNvPr id="60" name="Isosceles Triangle 59"/>
            <p:cNvSpPr/>
            <p:nvPr/>
          </p:nvSpPr>
          <p:spPr>
            <a:xfrm>
              <a:off x="4489641" y="6221170"/>
              <a:ext cx="72624" cy="106926"/>
            </a:xfrm>
            <a:prstGeom prs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Rounded Rectangle 60"/>
            <p:cNvSpPr/>
            <p:nvPr/>
          </p:nvSpPr>
          <p:spPr>
            <a:xfrm>
              <a:off x="4723255" y="6224998"/>
              <a:ext cx="108936" cy="106926"/>
            </a:xfrm>
            <a:prstGeom prst="round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2" name="Diamond 61"/>
            <p:cNvSpPr/>
            <p:nvPr/>
          </p:nvSpPr>
          <p:spPr>
            <a:xfrm>
              <a:off x="4986836" y="6226773"/>
              <a:ext cx="89384" cy="106926"/>
            </a:xfrm>
            <a:prstGeom prst="diamond">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Right Triangle 62"/>
            <p:cNvSpPr/>
            <p:nvPr/>
          </p:nvSpPr>
          <p:spPr>
            <a:xfrm>
              <a:off x="5208038" y="6229040"/>
              <a:ext cx="75417" cy="106926"/>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62" name="Group 261"/>
            <p:cNvGrpSpPr/>
            <p:nvPr/>
          </p:nvGrpSpPr>
          <p:grpSpPr>
            <a:xfrm>
              <a:off x="3945491" y="6177285"/>
              <a:ext cx="202300" cy="184329"/>
              <a:chOff x="3984208" y="6182628"/>
              <a:chExt cx="202300" cy="184329"/>
            </a:xfrm>
          </p:grpSpPr>
          <p:sp>
            <p:nvSpPr>
              <p:cNvPr id="58" name="Rectangle 57"/>
              <p:cNvSpPr/>
              <p:nvPr/>
            </p:nvSpPr>
            <p:spPr>
              <a:xfrm>
                <a:off x="4044793" y="6221170"/>
                <a:ext cx="69831" cy="110376"/>
              </a:xfrm>
              <a:prstGeom prst="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p:cNvSpPr/>
              <p:nvPr/>
            </p:nvSpPr>
            <p:spPr>
              <a:xfrm>
                <a:off x="3984208" y="6182628"/>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63" name="Group 262"/>
            <p:cNvGrpSpPr/>
            <p:nvPr/>
          </p:nvGrpSpPr>
          <p:grpSpPr>
            <a:xfrm>
              <a:off x="4178175" y="6177285"/>
              <a:ext cx="202300" cy="184329"/>
              <a:chOff x="4255598" y="6177285"/>
              <a:chExt cx="202300" cy="184329"/>
            </a:xfrm>
          </p:grpSpPr>
          <p:sp>
            <p:nvSpPr>
              <p:cNvPr id="59" name="Oval 58"/>
              <p:cNvSpPr/>
              <p:nvPr/>
            </p:nvSpPr>
            <p:spPr>
              <a:xfrm>
                <a:off x="4303582" y="6205495"/>
                <a:ext cx="92177" cy="106926"/>
              </a:xfrm>
              <a:prstGeom prst="ellips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9" name="Rectangle 258"/>
              <p:cNvSpPr/>
              <p:nvPr/>
            </p:nvSpPr>
            <p:spPr>
              <a:xfrm>
                <a:off x="4255598" y="617728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261" name="Rectangle 260"/>
            <p:cNvSpPr/>
            <p:nvPr/>
          </p:nvSpPr>
          <p:spPr>
            <a:xfrm>
              <a:off x="4434784" y="6184193"/>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4" name="Rectangle 263"/>
            <p:cNvSpPr/>
            <p:nvPr/>
          </p:nvSpPr>
          <p:spPr>
            <a:xfrm>
              <a:off x="4677647" y="618419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7" name="Rectangle 266"/>
            <p:cNvSpPr/>
            <p:nvPr/>
          </p:nvSpPr>
          <p:spPr>
            <a:xfrm>
              <a:off x="4925555" y="6184194"/>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8" name="Rectangle 267"/>
            <p:cNvSpPr/>
            <p:nvPr/>
          </p:nvSpPr>
          <p:spPr>
            <a:xfrm>
              <a:off x="5154895" y="6185191"/>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270" name="Group 269"/>
            <p:cNvGrpSpPr/>
            <p:nvPr/>
          </p:nvGrpSpPr>
          <p:grpSpPr>
            <a:xfrm>
              <a:off x="5397284" y="6185191"/>
              <a:ext cx="202300" cy="184329"/>
              <a:chOff x="5508271" y="6177856"/>
              <a:chExt cx="202300" cy="184329"/>
            </a:xfrm>
          </p:grpSpPr>
          <p:sp>
            <p:nvSpPr>
              <p:cNvPr id="64" name="Hexagon 63"/>
              <p:cNvSpPr/>
              <p:nvPr/>
            </p:nvSpPr>
            <p:spPr>
              <a:xfrm>
                <a:off x="5573689" y="6215986"/>
                <a:ext cx="81004" cy="106926"/>
              </a:xfrm>
              <a:prstGeom prst="hexagon">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9" name="Rectangle 268"/>
              <p:cNvSpPr/>
              <p:nvPr/>
            </p:nvSpPr>
            <p:spPr>
              <a:xfrm>
                <a:off x="5508271" y="6177856"/>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pic>
        <p:nvPicPr>
          <p:cNvPr id="57" name="Audio 56">
            <a:hlinkClick r:id="" action="ppaction://media"/>
            <a:extLst>
              <a:ext uri="{FF2B5EF4-FFF2-40B4-BE49-F238E27FC236}">
                <a16:creationId xmlns:a16="http://schemas.microsoft.com/office/drawing/2014/main" id="{F065BE37-1E75-A942-8506-9E8BB91C87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666976532"/>
      </p:ext>
    </p:extLst>
  </p:cSld>
  <p:clrMapOvr>
    <a:masterClrMapping/>
  </p:clrMapOvr>
  <mc:AlternateContent xmlns:mc="http://schemas.openxmlformats.org/markup-compatibility/2006">
    <mc:Choice xmlns:p14="http://schemas.microsoft.com/office/powerpoint/2010/main" Requires="p14">
      <p:transition spd="slow" p14:dur="2000" advTm="52156"/>
    </mc:Choice>
    <mc:Fallback>
      <p:transition spd="slow" advTm="521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7"/>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0" name="Group 319"/>
          <p:cNvGrpSpPr/>
          <p:nvPr/>
        </p:nvGrpSpPr>
        <p:grpSpPr>
          <a:xfrm>
            <a:off x="0" y="1465545"/>
            <a:ext cx="4759965" cy="2937756"/>
            <a:chOff x="-46028" y="632859"/>
            <a:chExt cx="12019964" cy="5951592"/>
          </a:xfrm>
        </p:grpSpPr>
        <p:grpSp>
          <p:nvGrpSpPr>
            <p:cNvPr id="161" name="Group 160"/>
            <p:cNvGrpSpPr/>
            <p:nvPr/>
          </p:nvGrpSpPr>
          <p:grpSpPr>
            <a:xfrm>
              <a:off x="4023272" y="6161776"/>
              <a:ext cx="4279037" cy="284086"/>
              <a:chOff x="3734331" y="194825"/>
              <a:chExt cx="4279037" cy="284086"/>
            </a:xfrm>
          </p:grpSpPr>
          <p:sp>
            <p:nvSpPr>
              <p:cNvPr id="162" name="Rectangle 161"/>
              <p:cNvSpPr/>
              <p:nvPr/>
            </p:nvSpPr>
            <p:spPr>
              <a:xfrm>
                <a:off x="3734331" y="19482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3" name="Oval 162"/>
              <p:cNvSpPr/>
              <p:nvPr/>
            </p:nvSpPr>
            <p:spPr>
              <a:xfrm>
                <a:off x="4342452" y="20370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Isosceles Triangle 163"/>
              <p:cNvSpPr/>
              <p:nvPr/>
            </p:nvSpPr>
            <p:spPr>
              <a:xfrm>
                <a:off x="4986082" y="194825"/>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ounded Rectangle 164"/>
              <p:cNvSpPr/>
              <p:nvPr/>
            </p:nvSpPr>
            <p:spPr>
              <a:xfrm>
                <a:off x="5554253" y="203704"/>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Diamond 165"/>
              <p:cNvSpPr/>
              <p:nvPr/>
            </p:nvSpPr>
            <p:spPr>
              <a:xfrm>
                <a:off x="6388754" y="20370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Right Triangle 166"/>
              <p:cNvSpPr/>
              <p:nvPr/>
            </p:nvSpPr>
            <p:spPr>
              <a:xfrm>
                <a:off x="7081212" y="203704"/>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8" name="Hexagon 167"/>
              <p:cNvSpPr/>
              <p:nvPr/>
            </p:nvSpPr>
            <p:spPr>
              <a:xfrm>
                <a:off x="7755915" y="203704"/>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9" name="Group 168"/>
            <p:cNvGrpSpPr/>
            <p:nvPr/>
          </p:nvGrpSpPr>
          <p:grpSpPr>
            <a:xfrm>
              <a:off x="1422736" y="727537"/>
              <a:ext cx="1025429" cy="1316741"/>
              <a:chOff x="1136342" y="4037860"/>
              <a:chExt cx="1424079" cy="1540274"/>
            </a:xfrm>
          </p:grpSpPr>
          <p:grpSp>
            <p:nvGrpSpPr>
              <p:cNvPr id="170" name="Group 169"/>
              <p:cNvGrpSpPr/>
              <p:nvPr/>
            </p:nvGrpSpPr>
            <p:grpSpPr>
              <a:xfrm>
                <a:off x="1837678" y="4037860"/>
                <a:ext cx="612558" cy="812306"/>
                <a:chOff x="10441619" y="1994516"/>
                <a:chExt cx="612558" cy="812306"/>
              </a:xfrm>
            </p:grpSpPr>
            <p:sp>
              <p:nvSpPr>
                <p:cNvPr id="179" name="Diamond 17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Diamond 17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Oval 18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2" name="Oval 18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1" name="Group 170"/>
              <p:cNvGrpSpPr/>
              <p:nvPr/>
            </p:nvGrpSpPr>
            <p:grpSpPr>
              <a:xfrm>
                <a:off x="1136342" y="4326385"/>
                <a:ext cx="648070" cy="745723"/>
                <a:chOff x="1189608" y="2114366"/>
                <a:chExt cx="648070" cy="745723"/>
              </a:xfrm>
            </p:grpSpPr>
            <p:sp>
              <p:nvSpPr>
                <p:cNvPr id="176" name="Rectangle 175"/>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Oval 176"/>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Right Triangle 177"/>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2" name="Group 171"/>
              <p:cNvGrpSpPr/>
              <p:nvPr/>
            </p:nvGrpSpPr>
            <p:grpSpPr>
              <a:xfrm>
                <a:off x="1890158" y="4934504"/>
                <a:ext cx="670263" cy="643630"/>
                <a:chOff x="4545366" y="2078855"/>
                <a:chExt cx="670263" cy="643630"/>
              </a:xfrm>
            </p:grpSpPr>
            <p:sp>
              <p:nvSpPr>
                <p:cNvPr id="173" name="Rounded Rectangle 172"/>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Isosceles Triangle 173"/>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5" name="Oval 174"/>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83" name="Group 182"/>
            <p:cNvGrpSpPr/>
            <p:nvPr/>
          </p:nvGrpSpPr>
          <p:grpSpPr>
            <a:xfrm>
              <a:off x="3824050" y="632859"/>
              <a:ext cx="827351" cy="1499598"/>
              <a:chOff x="3733449" y="3949083"/>
              <a:chExt cx="1158146" cy="1860816"/>
            </a:xfrm>
          </p:grpSpPr>
          <p:grpSp>
            <p:nvGrpSpPr>
              <p:cNvPr id="184" name="Group 183"/>
              <p:cNvGrpSpPr/>
              <p:nvPr/>
            </p:nvGrpSpPr>
            <p:grpSpPr>
              <a:xfrm>
                <a:off x="4209840" y="3949083"/>
                <a:ext cx="681755" cy="847816"/>
                <a:chOff x="2880803" y="2114366"/>
                <a:chExt cx="681755" cy="847816"/>
              </a:xfrm>
            </p:grpSpPr>
            <p:sp>
              <p:nvSpPr>
                <p:cNvPr id="194" name="Hexagon 193"/>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5" name="Picture 19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96" name="Diamond 195"/>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5" name="Group 184"/>
              <p:cNvGrpSpPr/>
              <p:nvPr/>
            </p:nvGrpSpPr>
            <p:grpSpPr>
              <a:xfrm>
                <a:off x="3824452" y="4394930"/>
                <a:ext cx="707596" cy="683579"/>
                <a:chOff x="7224599" y="2043344"/>
                <a:chExt cx="707596" cy="683579"/>
              </a:xfrm>
            </p:grpSpPr>
            <p:sp>
              <p:nvSpPr>
                <p:cNvPr id="191" name="Isosceles Triangle 190"/>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Oval 191"/>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ectangle 192"/>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6" name="Group 185"/>
              <p:cNvGrpSpPr/>
              <p:nvPr/>
            </p:nvGrpSpPr>
            <p:grpSpPr>
              <a:xfrm>
                <a:off x="3733449" y="5164789"/>
                <a:ext cx="1055657" cy="645110"/>
                <a:chOff x="8445270" y="1994516"/>
                <a:chExt cx="1055657" cy="645110"/>
              </a:xfrm>
            </p:grpSpPr>
            <p:sp>
              <p:nvSpPr>
                <p:cNvPr id="187" name="Rounded Rectangle 186"/>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ounded Rectangle 187"/>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ounded Rectangle 188"/>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ounded Rectangle 189"/>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97" name="Group 196"/>
            <p:cNvGrpSpPr/>
            <p:nvPr/>
          </p:nvGrpSpPr>
          <p:grpSpPr>
            <a:xfrm>
              <a:off x="6049972" y="771137"/>
              <a:ext cx="1204402" cy="1285461"/>
              <a:chOff x="4815185" y="2925924"/>
              <a:chExt cx="1606069" cy="1642861"/>
            </a:xfrm>
          </p:grpSpPr>
          <p:grpSp>
            <p:nvGrpSpPr>
              <p:cNvPr id="198" name="Group 197"/>
              <p:cNvGrpSpPr/>
              <p:nvPr/>
            </p:nvGrpSpPr>
            <p:grpSpPr>
              <a:xfrm>
                <a:off x="5041855" y="2925924"/>
                <a:ext cx="1055657" cy="645110"/>
                <a:chOff x="8445270" y="1994516"/>
                <a:chExt cx="1055657" cy="645110"/>
              </a:xfrm>
            </p:grpSpPr>
            <p:sp>
              <p:nvSpPr>
                <p:cNvPr id="208" name="Rounded Rectangle 207"/>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9" name="Rounded Rectangle 208"/>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0" name="Rounded Rectangle 209"/>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1" name="Rounded Rectangle 210"/>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9" name="Group 198"/>
              <p:cNvGrpSpPr/>
              <p:nvPr/>
            </p:nvGrpSpPr>
            <p:grpSpPr>
              <a:xfrm>
                <a:off x="4815185" y="3594965"/>
                <a:ext cx="612558" cy="812306"/>
                <a:chOff x="10441619" y="1994516"/>
                <a:chExt cx="612558" cy="812306"/>
              </a:xfrm>
            </p:grpSpPr>
            <p:sp>
              <p:nvSpPr>
                <p:cNvPr id="204" name="Diamond 20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Diamond 20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Oval 20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7" name="Oval 20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0" name="Group 199"/>
              <p:cNvGrpSpPr/>
              <p:nvPr/>
            </p:nvGrpSpPr>
            <p:grpSpPr>
              <a:xfrm>
                <a:off x="5739499" y="3720969"/>
                <a:ext cx="681755" cy="847816"/>
                <a:chOff x="2880803" y="2114366"/>
                <a:chExt cx="681755" cy="847816"/>
              </a:xfrm>
            </p:grpSpPr>
            <p:sp>
              <p:nvSpPr>
                <p:cNvPr id="201" name="Hexagon 20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02" name="Picture 20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03" name="Diamond 20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12" name="Group 211"/>
            <p:cNvGrpSpPr/>
            <p:nvPr/>
          </p:nvGrpSpPr>
          <p:grpSpPr>
            <a:xfrm>
              <a:off x="8856133" y="734491"/>
              <a:ext cx="869239" cy="1271117"/>
              <a:chOff x="7755915" y="2578474"/>
              <a:chExt cx="1262295" cy="1472211"/>
            </a:xfrm>
          </p:grpSpPr>
          <p:grpSp>
            <p:nvGrpSpPr>
              <p:cNvPr id="213" name="Group 212"/>
              <p:cNvGrpSpPr/>
              <p:nvPr/>
            </p:nvGrpSpPr>
            <p:grpSpPr>
              <a:xfrm>
                <a:off x="7755915" y="2578474"/>
                <a:ext cx="707596" cy="683579"/>
                <a:chOff x="7224599" y="2043344"/>
                <a:chExt cx="707596" cy="683579"/>
              </a:xfrm>
            </p:grpSpPr>
            <p:sp>
              <p:nvSpPr>
                <p:cNvPr id="219" name="Isosceles Triangle 218"/>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0" name="Oval 219"/>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1" name="Rectangle 220"/>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14" name="Group 213"/>
              <p:cNvGrpSpPr/>
              <p:nvPr/>
            </p:nvGrpSpPr>
            <p:grpSpPr>
              <a:xfrm>
                <a:off x="7962553" y="3405575"/>
                <a:ext cx="1055657" cy="645110"/>
                <a:chOff x="8445270" y="1994516"/>
                <a:chExt cx="1055657" cy="645110"/>
              </a:xfrm>
            </p:grpSpPr>
            <p:sp>
              <p:nvSpPr>
                <p:cNvPr id="215" name="Rounded Rectangle 214"/>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6" name="Rounded Rectangle 215"/>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7" name="Rounded Rectangle 216"/>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8" name="Rounded Rectangle 217"/>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22" name="Group 221"/>
            <p:cNvGrpSpPr/>
            <p:nvPr/>
          </p:nvGrpSpPr>
          <p:grpSpPr>
            <a:xfrm>
              <a:off x="11118476" y="844938"/>
              <a:ext cx="855460" cy="1005847"/>
              <a:chOff x="10060696" y="2495616"/>
              <a:chExt cx="1308273" cy="1369123"/>
            </a:xfrm>
          </p:grpSpPr>
          <p:grpSp>
            <p:nvGrpSpPr>
              <p:cNvPr id="223" name="Group 222"/>
              <p:cNvGrpSpPr/>
              <p:nvPr/>
            </p:nvGrpSpPr>
            <p:grpSpPr>
              <a:xfrm>
                <a:off x="10060696" y="2495616"/>
                <a:ext cx="612558" cy="812306"/>
                <a:chOff x="10441619" y="1994516"/>
                <a:chExt cx="612558" cy="812306"/>
              </a:xfrm>
            </p:grpSpPr>
            <p:sp>
              <p:nvSpPr>
                <p:cNvPr id="229" name="Diamond 22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0" name="Diamond 22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1" name="Oval 23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2" name="Oval 23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4" name="Group 223"/>
              <p:cNvGrpSpPr/>
              <p:nvPr/>
            </p:nvGrpSpPr>
            <p:grpSpPr>
              <a:xfrm>
                <a:off x="10756411" y="3052433"/>
                <a:ext cx="612558" cy="812306"/>
                <a:chOff x="10441619" y="1994516"/>
                <a:chExt cx="612558" cy="812306"/>
              </a:xfrm>
            </p:grpSpPr>
            <p:sp>
              <p:nvSpPr>
                <p:cNvPr id="225" name="Diamond 224"/>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6" name="Diamond 225"/>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7" name="Oval 226"/>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8" name="Oval 227"/>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33" name="Group 232"/>
            <p:cNvGrpSpPr/>
            <p:nvPr/>
          </p:nvGrpSpPr>
          <p:grpSpPr>
            <a:xfrm>
              <a:off x="1556236" y="2650090"/>
              <a:ext cx="10337711" cy="1298952"/>
              <a:chOff x="1706801" y="2929207"/>
              <a:chExt cx="10337711" cy="1298952"/>
            </a:xfrm>
          </p:grpSpPr>
          <p:grpSp>
            <p:nvGrpSpPr>
              <p:cNvPr id="234" name="Group 233"/>
              <p:cNvGrpSpPr/>
              <p:nvPr/>
            </p:nvGrpSpPr>
            <p:grpSpPr>
              <a:xfrm>
                <a:off x="3818687" y="3030507"/>
                <a:ext cx="809052" cy="1081309"/>
                <a:chOff x="2943232" y="5059698"/>
                <a:chExt cx="1046130" cy="1282740"/>
              </a:xfrm>
            </p:grpSpPr>
            <p:grpSp>
              <p:nvGrpSpPr>
                <p:cNvPr id="277" name="Group 276"/>
                <p:cNvGrpSpPr/>
                <p:nvPr/>
              </p:nvGrpSpPr>
              <p:grpSpPr>
                <a:xfrm>
                  <a:off x="3319099" y="5059698"/>
                  <a:ext cx="670263" cy="643630"/>
                  <a:chOff x="4545366" y="2078855"/>
                  <a:chExt cx="670263" cy="643630"/>
                </a:xfrm>
              </p:grpSpPr>
              <p:sp>
                <p:nvSpPr>
                  <p:cNvPr id="282" name="Rounded Rectangle 281"/>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3" name="Isosceles Triangle 282"/>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4" name="Oval 283"/>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78" name="Group 277"/>
                <p:cNvGrpSpPr/>
                <p:nvPr/>
              </p:nvGrpSpPr>
              <p:grpSpPr>
                <a:xfrm>
                  <a:off x="2943232" y="5330383"/>
                  <a:ext cx="306279" cy="1012055"/>
                  <a:chOff x="6019057" y="2043344"/>
                  <a:chExt cx="306279" cy="1012055"/>
                </a:xfrm>
              </p:grpSpPr>
              <p:sp>
                <p:nvSpPr>
                  <p:cNvPr id="279" name="Diamond 278"/>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0" name="Right Triangle 279"/>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1" name="Hexagon 280"/>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35" name="Group 234"/>
              <p:cNvGrpSpPr/>
              <p:nvPr/>
            </p:nvGrpSpPr>
            <p:grpSpPr>
              <a:xfrm>
                <a:off x="6384376" y="2992805"/>
                <a:ext cx="532195" cy="1225042"/>
                <a:chOff x="5847266" y="4965708"/>
                <a:chExt cx="766484" cy="1455729"/>
              </a:xfrm>
            </p:grpSpPr>
            <p:grpSp>
              <p:nvGrpSpPr>
                <p:cNvPr id="269" name="Group 268"/>
                <p:cNvGrpSpPr/>
                <p:nvPr/>
              </p:nvGrpSpPr>
              <p:grpSpPr>
                <a:xfrm>
                  <a:off x="5847266" y="4965708"/>
                  <a:ext cx="306279" cy="1012055"/>
                  <a:chOff x="6019057" y="2043344"/>
                  <a:chExt cx="306279" cy="1012055"/>
                </a:xfrm>
              </p:grpSpPr>
              <p:sp>
                <p:nvSpPr>
                  <p:cNvPr id="274" name="Diamond 27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5" name="Right Triangle 27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6" name="Hexagon 27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70" name="Group 269"/>
                <p:cNvGrpSpPr/>
                <p:nvPr/>
              </p:nvGrpSpPr>
              <p:grpSpPr>
                <a:xfrm>
                  <a:off x="6307471" y="5409382"/>
                  <a:ext cx="306279" cy="1012055"/>
                  <a:chOff x="6019057" y="2043344"/>
                  <a:chExt cx="306279" cy="1012055"/>
                </a:xfrm>
              </p:grpSpPr>
              <p:sp>
                <p:nvSpPr>
                  <p:cNvPr id="271" name="Diamond 270"/>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2" name="Right Triangle 271"/>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3" name="Hexagon 272"/>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36" name="Group 235"/>
              <p:cNvGrpSpPr/>
              <p:nvPr/>
            </p:nvGrpSpPr>
            <p:grpSpPr>
              <a:xfrm>
                <a:off x="9095956" y="2929207"/>
                <a:ext cx="559752" cy="1106751"/>
                <a:chOff x="9372572" y="4717908"/>
                <a:chExt cx="766385" cy="1486926"/>
              </a:xfrm>
            </p:grpSpPr>
            <p:grpSp>
              <p:nvGrpSpPr>
                <p:cNvPr id="261" name="Group 260"/>
                <p:cNvGrpSpPr/>
                <p:nvPr/>
              </p:nvGrpSpPr>
              <p:grpSpPr>
                <a:xfrm>
                  <a:off x="9431361" y="5521255"/>
                  <a:ext cx="707596" cy="683579"/>
                  <a:chOff x="7224599" y="2043344"/>
                  <a:chExt cx="707596" cy="683579"/>
                </a:xfrm>
              </p:grpSpPr>
              <p:sp>
                <p:nvSpPr>
                  <p:cNvPr id="266" name="Isosceles Triangle 265"/>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7" name="Oval 266"/>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8" name="Rectangle 267"/>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62" name="Group 261"/>
                <p:cNvGrpSpPr/>
                <p:nvPr/>
              </p:nvGrpSpPr>
              <p:grpSpPr>
                <a:xfrm>
                  <a:off x="9372572" y="4717908"/>
                  <a:ext cx="707596" cy="683579"/>
                  <a:chOff x="7224599" y="2043344"/>
                  <a:chExt cx="707596" cy="683579"/>
                </a:xfrm>
              </p:grpSpPr>
              <p:sp>
                <p:nvSpPr>
                  <p:cNvPr id="263" name="Isosceles Triangle 262"/>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4" name="Oval 263"/>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5" name="Rectangle 264"/>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37" name="Group 236"/>
              <p:cNvGrpSpPr/>
              <p:nvPr/>
            </p:nvGrpSpPr>
            <p:grpSpPr>
              <a:xfrm>
                <a:off x="1706801" y="2967373"/>
                <a:ext cx="800087" cy="1260786"/>
                <a:chOff x="391771" y="5066355"/>
                <a:chExt cx="1052178" cy="1639669"/>
              </a:xfrm>
            </p:grpSpPr>
            <p:grpSp>
              <p:nvGrpSpPr>
                <p:cNvPr id="248" name="Group 247"/>
                <p:cNvGrpSpPr/>
                <p:nvPr/>
              </p:nvGrpSpPr>
              <p:grpSpPr>
                <a:xfrm>
                  <a:off x="417492" y="5066355"/>
                  <a:ext cx="612558" cy="812306"/>
                  <a:chOff x="10441619" y="1994516"/>
                  <a:chExt cx="612558" cy="812306"/>
                </a:xfrm>
              </p:grpSpPr>
              <p:sp>
                <p:nvSpPr>
                  <p:cNvPr id="257" name="Diamond 256"/>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8" name="Diamond 257"/>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9" name="Oval 258"/>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0" name="Oval 259"/>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9" name="Group 248"/>
                <p:cNvGrpSpPr/>
                <p:nvPr/>
              </p:nvGrpSpPr>
              <p:grpSpPr>
                <a:xfrm>
                  <a:off x="391771" y="5858208"/>
                  <a:ext cx="681755" cy="847816"/>
                  <a:chOff x="2880803" y="2114366"/>
                  <a:chExt cx="681755" cy="847816"/>
                </a:xfrm>
              </p:grpSpPr>
              <p:sp>
                <p:nvSpPr>
                  <p:cNvPr id="254" name="Hexagon 253"/>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5" name="Picture 25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56" name="Diamond 255"/>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50" name="Group 249"/>
                <p:cNvGrpSpPr/>
                <p:nvPr/>
              </p:nvGrpSpPr>
              <p:grpSpPr>
                <a:xfrm>
                  <a:off x="1137670" y="5250304"/>
                  <a:ext cx="306279" cy="1012055"/>
                  <a:chOff x="6019057" y="2043344"/>
                  <a:chExt cx="306279" cy="1012055"/>
                </a:xfrm>
              </p:grpSpPr>
              <p:sp>
                <p:nvSpPr>
                  <p:cNvPr id="251" name="Diamond 250"/>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2" name="Right Triangle 251"/>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3" name="Hexagon 252"/>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38" name="Group 237"/>
              <p:cNvGrpSpPr/>
              <p:nvPr/>
            </p:nvGrpSpPr>
            <p:grpSpPr>
              <a:xfrm>
                <a:off x="11020116" y="3099762"/>
                <a:ext cx="1024396" cy="807868"/>
                <a:chOff x="10144661" y="5176848"/>
                <a:chExt cx="1360202" cy="961403"/>
              </a:xfrm>
            </p:grpSpPr>
            <p:grpSp>
              <p:nvGrpSpPr>
                <p:cNvPr id="239" name="Group 238"/>
                <p:cNvGrpSpPr/>
                <p:nvPr/>
              </p:nvGrpSpPr>
              <p:grpSpPr>
                <a:xfrm>
                  <a:off x="10144661" y="5176848"/>
                  <a:ext cx="612558" cy="812306"/>
                  <a:chOff x="10441619" y="1994516"/>
                  <a:chExt cx="612558" cy="812306"/>
                </a:xfrm>
              </p:grpSpPr>
              <p:sp>
                <p:nvSpPr>
                  <p:cNvPr id="244" name="Diamond 24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5" name="Diamond 24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6" name="Oval 24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7" name="Oval 24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40" name="Group 239"/>
                <p:cNvGrpSpPr/>
                <p:nvPr/>
              </p:nvGrpSpPr>
              <p:grpSpPr>
                <a:xfrm>
                  <a:off x="10856793" y="5392528"/>
                  <a:ext cx="648070" cy="745723"/>
                  <a:chOff x="1189608" y="2114366"/>
                  <a:chExt cx="648070" cy="745723"/>
                </a:xfrm>
              </p:grpSpPr>
              <p:sp>
                <p:nvSpPr>
                  <p:cNvPr id="241" name="Rectangle 240"/>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2" name="Oval 241"/>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3" name="Right Triangle 242"/>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285" name="TextBox 284"/>
            <p:cNvSpPr txBox="1"/>
            <p:nvPr/>
          </p:nvSpPr>
          <p:spPr>
            <a:xfrm>
              <a:off x="-15415" y="5976516"/>
              <a:ext cx="1752918" cy="607935"/>
            </a:xfrm>
            <a:prstGeom prst="rect">
              <a:avLst/>
            </a:prstGeom>
            <a:noFill/>
          </p:spPr>
          <p:txBody>
            <a:bodyPr wrap="none" rtlCol="0">
              <a:spAutoFit/>
            </a:bodyPr>
            <a:lstStyle/>
            <a:p>
              <a:r>
                <a:rPr lang="en-US" sz="1350" b="1" dirty="0">
                  <a:solidFill>
                    <a:srgbClr val="0070C0"/>
                  </a:solidFill>
                </a:rPr>
                <a:t>Layer 1</a:t>
              </a:r>
            </a:p>
          </p:txBody>
        </p:sp>
        <p:sp>
          <p:nvSpPr>
            <p:cNvPr id="286" name="TextBox 285"/>
            <p:cNvSpPr txBox="1"/>
            <p:nvPr/>
          </p:nvSpPr>
          <p:spPr>
            <a:xfrm>
              <a:off x="-15415" y="4593113"/>
              <a:ext cx="1971508" cy="607935"/>
            </a:xfrm>
            <a:prstGeom prst="rect">
              <a:avLst/>
            </a:prstGeom>
            <a:noFill/>
          </p:spPr>
          <p:txBody>
            <a:bodyPr wrap="none" rtlCol="0">
              <a:spAutoFit/>
            </a:bodyPr>
            <a:lstStyle/>
            <a:p>
              <a:r>
                <a:rPr lang="en-US" sz="1350" b="1" dirty="0">
                  <a:solidFill>
                    <a:srgbClr val="0070C0"/>
                  </a:solidFill>
                </a:rPr>
                <a:t>Layer 2: </a:t>
              </a:r>
            </a:p>
          </p:txBody>
        </p:sp>
        <p:sp>
          <p:nvSpPr>
            <p:cNvPr id="287" name="TextBox 286"/>
            <p:cNvSpPr txBox="1"/>
            <p:nvPr/>
          </p:nvSpPr>
          <p:spPr>
            <a:xfrm>
              <a:off x="-46028" y="1828651"/>
              <a:ext cx="1971508" cy="607935"/>
            </a:xfrm>
            <a:prstGeom prst="rect">
              <a:avLst/>
            </a:prstGeom>
            <a:noFill/>
          </p:spPr>
          <p:txBody>
            <a:bodyPr wrap="none" rtlCol="0">
              <a:spAutoFit/>
            </a:bodyPr>
            <a:lstStyle/>
            <a:p>
              <a:r>
                <a:rPr lang="en-US" sz="1350" b="1" dirty="0">
                  <a:solidFill>
                    <a:srgbClr val="0070C0"/>
                  </a:solidFill>
                </a:rPr>
                <a:t>Layer 3: </a:t>
              </a:r>
            </a:p>
          </p:txBody>
        </p:sp>
        <p:grpSp>
          <p:nvGrpSpPr>
            <p:cNvPr id="288" name="Group 287"/>
            <p:cNvGrpSpPr/>
            <p:nvPr/>
          </p:nvGrpSpPr>
          <p:grpSpPr>
            <a:xfrm>
              <a:off x="1965532" y="4602384"/>
              <a:ext cx="561025" cy="651143"/>
              <a:chOff x="1189608" y="2114366"/>
              <a:chExt cx="648070" cy="745723"/>
            </a:xfrm>
          </p:grpSpPr>
          <p:sp>
            <p:nvSpPr>
              <p:cNvPr id="289" name="Rectangle 288"/>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0" name="Oval 289"/>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1" name="Right Triangle 290"/>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92" name="Group 291"/>
            <p:cNvGrpSpPr/>
            <p:nvPr/>
          </p:nvGrpSpPr>
          <p:grpSpPr>
            <a:xfrm>
              <a:off x="3656728" y="4600152"/>
              <a:ext cx="506764" cy="755467"/>
              <a:chOff x="2880803" y="2114366"/>
              <a:chExt cx="681755" cy="847816"/>
            </a:xfrm>
          </p:grpSpPr>
          <p:sp>
            <p:nvSpPr>
              <p:cNvPr id="293" name="Hexagon 292"/>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94" name="Picture 29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295" name="Diamond 294"/>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96" name="Group 295"/>
            <p:cNvGrpSpPr/>
            <p:nvPr/>
          </p:nvGrpSpPr>
          <p:grpSpPr>
            <a:xfrm>
              <a:off x="5321291" y="4589181"/>
              <a:ext cx="488164" cy="526741"/>
              <a:chOff x="4545366" y="2078855"/>
              <a:chExt cx="670263" cy="643630"/>
            </a:xfrm>
          </p:grpSpPr>
          <p:sp>
            <p:nvSpPr>
              <p:cNvPr id="297" name="Rounded Rectangle 29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8" name="Isosceles Triangle 29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9" name="Oval 29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00" name="Group 299"/>
            <p:cNvGrpSpPr/>
            <p:nvPr/>
          </p:nvGrpSpPr>
          <p:grpSpPr>
            <a:xfrm>
              <a:off x="6820777" y="4460867"/>
              <a:ext cx="216745" cy="859656"/>
              <a:chOff x="6019057" y="2043344"/>
              <a:chExt cx="306279" cy="1012055"/>
            </a:xfrm>
          </p:grpSpPr>
          <p:sp>
            <p:nvSpPr>
              <p:cNvPr id="301" name="Diamond 300"/>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2" name="Right Triangle 301"/>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3" name="Hexagon 302"/>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04" name="Group 303"/>
            <p:cNvGrpSpPr/>
            <p:nvPr/>
          </p:nvGrpSpPr>
          <p:grpSpPr>
            <a:xfrm>
              <a:off x="9608800" y="4696850"/>
              <a:ext cx="810421" cy="542596"/>
              <a:chOff x="8445270" y="1994516"/>
              <a:chExt cx="1055657" cy="645110"/>
            </a:xfrm>
          </p:grpSpPr>
          <p:sp>
            <p:nvSpPr>
              <p:cNvPr id="305" name="Rounded Rectangle 304"/>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6" name="Rounded Rectangle 305"/>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7" name="Rounded Rectangle 306"/>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8" name="Rounded Rectangle 307"/>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09" name="Group 308"/>
            <p:cNvGrpSpPr/>
            <p:nvPr/>
          </p:nvGrpSpPr>
          <p:grpSpPr>
            <a:xfrm>
              <a:off x="8152923" y="4606803"/>
              <a:ext cx="661124" cy="665958"/>
              <a:chOff x="7224599" y="2043344"/>
              <a:chExt cx="707596" cy="683579"/>
            </a:xfrm>
          </p:grpSpPr>
          <p:sp>
            <p:nvSpPr>
              <p:cNvPr id="310" name="Isosceles Triangle 309"/>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1" name="Oval 310"/>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2" name="Rectangle 311"/>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13" name="Group 312"/>
            <p:cNvGrpSpPr/>
            <p:nvPr/>
          </p:nvGrpSpPr>
          <p:grpSpPr>
            <a:xfrm>
              <a:off x="11236389" y="4641855"/>
              <a:ext cx="511227" cy="693787"/>
              <a:chOff x="10441619" y="1994516"/>
              <a:chExt cx="612558" cy="812306"/>
            </a:xfrm>
          </p:grpSpPr>
          <p:sp>
            <p:nvSpPr>
              <p:cNvPr id="314" name="Diamond 313"/>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5" name="Diamond 314"/>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6" name="Oval 315"/>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7" name="Oval 316"/>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318" name="Straight Connector 317"/>
            <p:cNvCxnSpPr/>
            <p:nvPr/>
          </p:nvCxnSpPr>
          <p:spPr>
            <a:xfrm>
              <a:off x="1720036" y="5629337"/>
              <a:ext cx="9882361" cy="383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1739301" y="4316296"/>
              <a:ext cx="9882361" cy="38336"/>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321" name="TextBox 320"/>
          <p:cNvSpPr txBox="1"/>
          <p:nvPr/>
        </p:nvSpPr>
        <p:spPr>
          <a:xfrm>
            <a:off x="2520081" y="31683"/>
            <a:ext cx="4763868" cy="461665"/>
          </a:xfrm>
          <a:prstGeom prst="rect">
            <a:avLst/>
          </a:prstGeom>
          <a:noFill/>
        </p:spPr>
        <p:txBody>
          <a:bodyPr wrap="none" rtlCol="0">
            <a:spAutoFit/>
          </a:bodyPr>
          <a:lstStyle/>
          <a:p>
            <a:r>
              <a:rPr lang="en-US" sz="2400" b="1" dirty="0"/>
              <a:t>Advantage of Hierarchical Features?</a:t>
            </a:r>
          </a:p>
        </p:txBody>
      </p:sp>
      <p:sp>
        <p:nvSpPr>
          <p:cNvPr id="322" name="TextBox 321"/>
          <p:cNvSpPr txBox="1"/>
          <p:nvPr/>
        </p:nvSpPr>
        <p:spPr>
          <a:xfrm>
            <a:off x="5193821" y="1778957"/>
            <a:ext cx="3930435" cy="1938992"/>
          </a:xfrm>
          <a:prstGeom prst="rect">
            <a:avLst/>
          </a:prstGeom>
          <a:noFill/>
        </p:spPr>
        <p:txBody>
          <a:bodyPr wrap="none" rtlCol="0">
            <a:spAutoFit/>
          </a:bodyPr>
          <a:lstStyle/>
          <a:p>
            <a:pPr marL="214313" indent="-214313">
              <a:buFont typeface="Wingdings" panose="05000000000000000000" pitchFamily="2" charset="2"/>
              <a:buChar char="§"/>
            </a:pPr>
            <a:r>
              <a:rPr lang="en-US" sz="1500" dirty="0"/>
              <a:t>By learning and sharing statistical similarities </a:t>
            </a:r>
          </a:p>
          <a:p>
            <a:r>
              <a:rPr lang="en-US" sz="1500" dirty="0"/>
              <a:t>      within high-level motifs, we better leverage</a:t>
            </a:r>
          </a:p>
          <a:p>
            <a:r>
              <a:rPr lang="en-US" sz="1500" dirty="0"/>
              <a:t>      all training data</a:t>
            </a:r>
          </a:p>
          <a:p>
            <a:endParaRPr lang="en-US" sz="1500" dirty="0"/>
          </a:p>
          <a:p>
            <a:endParaRPr lang="en-US" sz="1500" dirty="0"/>
          </a:p>
          <a:p>
            <a:pPr marL="257175" indent="-257175">
              <a:buFont typeface="Wingdings" panose="05000000000000000000" pitchFamily="2" charset="2"/>
              <a:buChar char="§"/>
            </a:pPr>
            <a:r>
              <a:rPr lang="en-US" sz="1500" dirty="0"/>
              <a:t>If we do not use such a hierarchy, top-level</a:t>
            </a:r>
          </a:p>
          <a:p>
            <a:r>
              <a:rPr lang="en-US" sz="1500" dirty="0"/>
              <a:t>      motifs would be learned in isolation of </a:t>
            </a:r>
          </a:p>
          <a:p>
            <a:r>
              <a:rPr lang="en-US" sz="1500" dirty="0"/>
              <a:t>      each other</a:t>
            </a:r>
          </a:p>
        </p:txBody>
      </p:sp>
      <p:sp>
        <p:nvSpPr>
          <p:cNvPr id="323" name="Rectangle 322"/>
          <p:cNvSpPr/>
          <p:nvPr/>
        </p:nvSpPr>
        <p:spPr>
          <a:xfrm>
            <a:off x="754254" y="1473406"/>
            <a:ext cx="257531" cy="40560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4" name="Rectangle 323"/>
          <p:cNvSpPr/>
          <p:nvPr/>
        </p:nvSpPr>
        <p:spPr>
          <a:xfrm>
            <a:off x="4362932" y="1502644"/>
            <a:ext cx="257531" cy="40560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5" name="Rectangle 324"/>
          <p:cNvSpPr/>
          <p:nvPr/>
        </p:nvSpPr>
        <p:spPr>
          <a:xfrm>
            <a:off x="4570348" y="1729834"/>
            <a:ext cx="257531" cy="40560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6" name="Rectangle 325"/>
          <p:cNvSpPr/>
          <p:nvPr/>
        </p:nvSpPr>
        <p:spPr>
          <a:xfrm>
            <a:off x="4279161" y="2528443"/>
            <a:ext cx="257531" cy="40560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7" name="Rectangle 326"/>
          <p:cNvSpPr/>
          <p:nvPr/>
        </p:nvSpPr>
        <p:spPr>
          <a:xfrm>
            <a:off x="624308" y="2433914"/>
            <a:ext cx="257531" cy="40560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Rectangle 1"/>
          <p:cNvSpPr/>
          <p:nvPr/>
        </p:nvSpPr>
        <p:spPr>
          <a:xfrm>
            <a:off x="825371" y="3591948"/>
            <a:ext cx="242815" cy="20479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8" name="Rectangle 327"/>
          <p:cNvSpPr/>
          <p:nvPr/>
        </p:nvSpPr>
        <p:spPr>
          <a:xfrm>
            <a:off x="2643872" y="3456727"/>
            <a:ext cx="242815" cy="204791"/>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Audio 3">
            <a:hlinkClick r:id="" action="ppaction://media"/>
            <a:extLst>
              <a:ext uri="{FF2B5EF4-FFF2-40B4-BE49-F238E27FC236}">
                <a16:creationId xmlns:a16="http://schemas.microsoft.com/office/drawing/2014/main" id="{ACE9422D-9320-D549-A4B1-B2232426594B}"/>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961594817"/>
      </p:ext>
    </p:extLst>
  </p:cSld>
  <p:clrMapOvr>
    <a:masterClrMapping/>
  </p:clrMapOvr>
  <mc:AlternateContent xmlns:mc="http://schemas.openxmlformats.org/markup-compatibility/2006">
    <mc:Choice xmlns:p14="http://schemas.microsoft.com/office/powerpoint/2010/main" Requires="p14">
      <p:transition spd="slow" p14:dur="2000" advTm="28844"/>
    </mc:Choice>
    <mc:Fallback>
      <p:transition spd="slow" advTm="28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ACD4A7-DE51-4B9F-B8BF-B329E3429291}"/>
              </a:ext>
            </a:extLst>
          </p:cNvPr>
          <p:cNvSpPr txBox="1"/>
          <p:nvPr/>
        </p:nvSpPr>
        <p:spPr>
          <a:xfrm>
            <a:off x="2158098" y="824305"/>
            <a:ext cx="796066" cy="323165"/>
          </a:xfrm>
          <a:prstGeom prst="rect">
            <a:avLst/>
          </a:prstGeom>
          <a:noFill/>
        </p:spPr>
        <p:txBody>
          <a:bodyPr wrap="square" rtlCol="0">
            <a:spAutoFit/>
          </a:bodyPr>
          <a:lstStyle/>
          <a:p>
            <a:r>
              <a:rPr lang="en-US" sz="1500" dirty="0"/>
              <a:t>Filter</a:t>
            </a:r>
          </a:p>
        </p:txBody>
      </p:sp>
      <p:sp>
        <p:nvSpPr>
          <p:cNvPr id="6" name="TextBox 5">
            <a:extLst>
              <a:ext uri="{FF2B5EF4-FFF2-40B4-BE49-F238E27FC236}">
                <a16:creationId xmlns:a16="http://schemas.microsoft.com/office/drawing/2014/main" id="{A706BA19-F480-4511-904F-249C49AB6283}"/>
              </a:ext>
            </a:extLst>
          </p:cNvPr>
          <p:cNvSpPr txBox="1"/>
          <p:nvPr/>
        </p:nvSpPr>
        <p:spPr>
          <a:xfrm>
            <a:off x="2158098" y="1914862"/>
            <a:ext cx="796066" cy="323165"/>
          </a:xfrm>
          <a:prstGeom prst="rect">
            <a:avLst/>
          </a:prstGeom>
          <a:noFill/>
        </p:spPr>
        <p:txBody>
          <a:bodyPr wrap="square" rtlCol="0">
            <a:spAutoFit/>
          </a:bodyPr>
          <a:lstStyle/>
          <a:p>
            <a:r>
              <a:rPr lang="en-US" sz="1500" dirty="0"/>
              <a:t>Image</a:t>
            </a:r>
          </a:p>
        </p:txBody>
      </p:sp>
      <p:sp>
        <p:nvSpPr>
          <p:cNvPr id="7" name="TextBox 6">
            <a:extLst>
              <a:ext uri="{FF2B5EF4-FFF2-40B4-BE49-F238E27FC236}">
                <a16:creationId xmlns:a16="http://schemas.microsoft.com/office/drawing/2014/main" id="{B028976B-6CDC-4F75-B786-14367773C748}"/>
              </a:ext>
            </a:extLst>
          </p:cNvPr>
          <p:cNvSpPr txBox="1"/>
          <p:nvPr/>
        </p:nvSpPr>
        <p:spPr>
          <a:xfrm>
            <a:off x="1336483" y="3731559"/>
            <a:ext cx="1460351" cy="784830"/>
          </a:xfrm>
          <a:prstGeom prst="rect">
            <a:avLst/>
          </a:prstGeom>
          <a:noFill/>
        </p:spPr>
        <p:txBody>
          <a:bodyPr wrap="square" rtlCol="0">
            <a:spAutoFit/>
          </a:bodyPr>
          <a:lstStyle/>
          <a:p>
            <a:r>
              <a:rPr lang="en-US" sz="1500" dirty="0"/>
              <a:t>Convolved Image</a:t>
            </a:r>
          </a:p>
          <a:p>
            <a:r>
              <a:rPr lang="en-US" sz="1500" dirty="0"/>
              <a:t>(Feature Map)</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2ADAFB2-DBA2-461F-AC8D-3E504E2C1776}"/>
                  </a:ext>
                </a:extLst>
              </p:cNvPr>
              <p:cNvSpPr txBox="1"/>
              <p:nvPr/>
            </p:nvSpPr>
            <p:spPr>
              <a:xfrm>
                <a:off x="3035673" y="1385719"/>
                <a:ext cx="16190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m:t>
                      </m:r>
                    </m:oMath>
                  </m:oMathPara>
                </a14:m>
                <a:endParaRPr lang="en-US" sz="1350" dirty="0"/>
              </a:p>
            </p:txBody>
          </p:sp>
        </mc:Choice>
        <mc:Fallback xmlns="">
          <p:sp>
            <p:nvSpPr>
              <p:cNvPr id="3" name="TextBox 2">
                <a:extLst>
                  <a:ext uri="{FF2B5EF4-FFF2-40B4-BE49-F238E27FC236}">
                    <a16:creationId xmlns:a16="http://schemas.microsoft.com/office/drawing/2014/main" id="{82ADAFB2-DBA2-461F-AC8D-3E504E2C1776}"/>
                  </a:ext>
                </a:extLst>
              </p:cNvPr>
              <p:cNvSpPr txBox="1">
                <a:spLocks noRot="1" noChangeAspect="1" noMove="1" noResize="1" noEditPoints="1" noAdjustHandles="1" noChangeArrowheads="1" noChangeShapeType="1" noTextEdit="1"/>
              </p:cNvSpPr>
              <p:nvPr/>
            </p:nvSpPr>
            <p:spPr>
              <a:xfrm>
                <a:off x="3035673" y="1385719"/>
                <a:ext cx="161904" cy="207749"/>
              </a:xfrm>
              <a:prstGeom prst="rect">
                <a:avLst/>
              </a:prstGeom>
              <a:blipFill>
                <a:blip r:embed="rId5"/>
                <a:stretch>
                  <a:fillRect l="-142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351A2F0-27FE-4898-A764-D7A4F86EF44E}"/>
                  </a:ext>
                </a:extLst>
              </p:cNvPr>
              <p:cNvSpPr txBox="1"/>
              <p:nvPr/>
            </p:nvSpPr>
            <p:spPr>
              <a:xfrm>
                <a:off x="3035673" y="3045086"/>
                <a:ext cx="13304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ea typeface="Cambria Math" panose="02040503050406030204" pitchFamily="18" charset="0"/>
                        </a:rPr>
                        <m:t>Σ</m:t>
                      </m:r>
                    </m:oMath>
                  </m:oMathPara>
                </a14:m>
                <a:endParaRPr lang="en-US" sz="1350" dirty="0"/>
              </a:p>
            </p:txBody>
          </p:sp>
        </mc:Choice>
        <mc:Fallback xmlns="">
          <p:sp>
            <p:nvSpPr>
              <p:cNvPr id="9" name="TextBox 8">
                <a:extLst>
                  <a:ext uri="{FF2B5EF4-FFF2-40B4-BE49-F238E27FC236}">
                    <a16:creationId xmlns:a16="http://schemas.microsoft.com/office/drawing/2014/main" id="{4351A2F0-27FE-4898-A764-D7A4F86EF44E}"/>
                  </a:ext>
                </a:extLst>
              </p:cNvPr>
              <p:cNvSpPr txBox="1">
                <a:spLocks noRot="1" noChangeAspect="1" noMove="1" noResize="1" noEditPoints="1" noAdjustHandles="1" noChangeArrowheads="1" noChangeShapeType="1" noTextEdit="1"/>
              </p:cNvSpPr>
              <p:nvPr/>
            </p:nvSpPr>
            <p:spPr>
              <a:xfrm>
                <a:off x="3035673" y="3045086"/>
                <a:ext cx="133049" cy="207749"/>
              </a:xfrm>
              <a:prstGeom prst="rect">
                <a:avLst/>
              </a:prstGeom>
              <a:blipFill>
                <a:blip r:embed="rId6"/>
                <a:stretch>
                  <a:fillRect l="-25000" r="-16667" b="-6250"/>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13F685BF-D423-4380-B92D-817E41D688A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50692" y="603504"/>
            <a:ext cx="2641063" cy="4121658"/>
          </a:xfrm>
          <a:prstGeom prst="rect">
            <a:avLst/>
          </a:prstGeom>
        </p:spPr>
      </p:pic>
      <p:sp>
        <p:nvSpPr>
          <p:cNvPr id="10" name="TextBox 9">
            <a:extLst>
              <a:ext uri="{FF2B5EF4-FFF2-40B4-BE49-F238E27FC236}">
                <a16:creationId xmlns:a16="http://schemas.microsoft.com/office/drawing/2014/main" id="{3EE5954D-2587-C840-80E5-69E64621BED2}"/>
              </a:ext>
            </a:extLst>
          </p:cNvPr>
          <p:cNvSpPr txBox="1"/>
          <p:nvPr/>
        </p:nvSpPr>
        <p:spPr>
          <a:xfrm>
            <a:off x="5891755" y="247223"/>
            <a:ext cx="2612765" cy="738664"/>
          </a:xfrm>
          <a:prstGeom prst="rect">
            <a:avLst/>
          </a:prstGeom>
          <a:noFill/>
        </p:spPr>
        <p:txBody>
          <a:bodyPr wrap="square" rtlCol="0">
            <a:spAutoFit/>
          </a:bodyPr>
          <a:lstStyle/>
          <a:p>
            <a:r>
              <a:rPr lang="en-US" sz="2100" dirty="0"/>
              <a:t>2D Spatial Convolution</a:t>
            </a:r>
          </a:p>
        </p:txBody>
      </p:sp>
      <p:pic>
        <p:nvPicPr>
          <p:cNvPr id="2" name="Audio 1">
            <a:hlinkClick r:id="" action="ppaction://media"/>
            <a:extLst>
              <a:ext uri="{FF2B5EF4-FFF2-40B4-BE49-F238E27FC236}">
                <a16:creationId xmlns:a16="http://schemas.microsoft.com/office/drawing/2014/main" id="{EA4EB0B3-DD1D-534B-8AB4-D5B276FD3AB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996452274"/>
      </p:ext>
    </p:extLst>
  </p:cSld>
  <p:clrMapOvr>
    <a:masterClrMapping/>
  </p:clrMapOvr>
  <mc:AlternateContent xmlns:mc="http://schemas.openxmlformats.org/markup-compatibility/2006">
    <mc:Choice xmlns:p14="http://schemas.microsoft.com/office/powerpoint/2010/main" Requires="p14">
      <p:transition spd="slow" p14:dur="2000" advTm="6594"/>
    </mc:Choice>
    <mc:Fallback>
      <p:transition spd="slow" advTm="6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A548C3-C961-4C6B-849D-145F45C44DB0}"/>
              </a:ext>
            </a:extLst>
          </p:cNvPr>
          <p:cNvSpPr txBox="1"/>
          <p:nvPr/>
        </p:nvSpPr>
        <p:spPr>
          <a:xfrm>
            <a:off x="5891755" y="247223"/>
            <a:ext cx="2612765" cy="738664"/>
          </a:xfrm>
          <a:prstGeom prst="rect">
            <a:avLst/>
          </a:prstGeom>
          <a:noFill/>
        </p:spPr>
        <p:txBody>
          <a:bodyPr wrap="square" rtlCol="0">
            <a:spAutoFit/>
          </a:bodyPr>
          <a:lstStyle/>
          <a:p>
            <a:r>
              <a:rPr lang="en-US" sz="2100" dirty="0"/>
              <a:t>2D Spatial Convolution</a:t>
            </a:r>
          </a:p>
        </p:txBody>
      </p:sp>
      <p:sp>
        <p:nvSpPr>
          <p:cNvPr id="4" name="TextBox 3">
            <a:extLst>
              <a:ext uri="{FF2B5EF4-FFF2-40B4-BE49-F238E27FC236}">
                <a16:creationId xmlns:a16="http://schemas.microsoft.com/office/drawing/2014/main" id="{D3E4296C-7C59-4BFA-93D5-B35325D2BCDA}"/>
              </a:ext>
            </a:extLst>
          </p:cNvPr>
          <p:cNvSpPr txBox="1"/>
          <p:nvPr/>
        </p:nvSpPr>
        <p:spPr>
          <a:xfrm>
            <a:off x="2158098" y="824305"/>
            <a:ext cx="796066" cy="323165"/>
          </a:xfrm>
          <a:prstGeom prst="rect">
            <a:avLst/>
          </a:prstGeom>
          <a:noFill/>
        </p:spPr>
        <p:txBody>
          <a:bodyPr wrap="square" rtlCol="0">
            <a:spAutoFit/>
          </a:bodyPr>
          <a:lstStyle/>
          <a:p>
            <a:r>
              <a:rPr lang="en-US" sz="1500" dirty="0"/>
              <a:t>Filter</a:t>
            </a:r>
          </a:p>
        </p:txBody>
      </p:sp>
      <p:sp>
        <p:nvSpPr>
          <p:cNvPr id="5" name="TextBox 4">
            <a:extLst>
              <a:ext uri="{FF2B5EF4-FFF2-40B4-BE49-F238E27FC236}">
                <a16:creationId xmlns:a16="http://schemas.microsoft.com/office/drawing/2014/main" id="{4E525882-376B-436C-B039-DADE34DB9586}"/>
              </a:ext>
            </a:extLst>
          </p:cNvPr>
          <p:cNvSpPr txBox="1"/>
          <p:nvPr/>
        </p:nvSpPr>
        <p:spPr>
          <a:xfrm>
            <a:off x="2158098" y="1914862"/>
            <a:ext cx="796066" cy="323165"/>
          </a:xfrm>
          <a:prstGeom prst="rect">
            <a:avLst/>
          </a:prstGeom>
          <a:noFill/>
        </p:spPr>
        <p:txBody>
          <a:bodyPr wrap="square" rtlCol="0">
            <a:spAutoFit/>
          </a:bodyPr>
          <a:lstStyle/>
          <a:p>
            <a:r>
              <a:rPr lang="en-US" sz="1500" dirty="0"/>
              <a:t>Image</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F8970C2-7D99-4BEE-A916-6FBE6373BB03}"/>
                  </a:ext>
                </a:extLst>
              </p:cNvPr>
              <p:cNvSpPr txBox="1"/>
              <p:nvPr/>
            </p:nvSpPr>
            <p:spPr>
              <a:xfrm>
                <a:off x="3035673" y="1385719"/>
                <a:ext cx="16190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m:t>
                      </m:r>
                    </m:oMath>
                  </m:oMathPara>
                </a14:m>
                <a:endParaRPr lang="en-US" sz="1350" dirty="0"/>
              </a:p>
            </p:txBody>
          </p:sp>
        </mc:Choice>
        <mc:Fallback xmlns="">
          <p:sp>
            <p:nvSpPr>
              <p:cNvPr id="8" name="TextBox 7">
                <a:extLst>
                  <a:ext uri="{FF2B5EF4-FFF2-40B4-BE49-F238E27FC236}">
                    <a16:creationId xmlns:a16="http://schemas.microsoft.com/office/drawing/2014/main" id="{1F8970C2-7D99-4BEE-A916-6FBE6373BB03}"/>
                  </a:ext>
                </a:extLst>
              </p:cNvPr>
              <p:cNvSpPr txBox="1">
                <a:spLocks noRot="1" noChangeAspect="1" noMove="1" noResize="1" noEditPoints="1" noAdjustHandles="1" noChangeArrowheads="1" noChangeShapeType="1" noTextEdit="1"/>
              </p:cNvSpPr>
              <p:nvPr/>
            </p:nvSpPr>
            <p:spPr>
              <a:xfrm>
                <a:off x="3035673" y="1385719"/>
                <a:ext cx="161904" cy="207749"/>
              </a:xfrm>
              <a:prstGeom prst="rect">
                <a:avLst/>
              </a:prstGeom>
              <a:blipFill>
                <a:blip r:embed="rId5"/>
                <a:stretch>
                  <a:fillRect l="-142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0655DB-9C67-4B1C-9A3A-F28D02E25E40}"/>
                  </a:ext>
                </a:extLst>
              </p:cNvPr>
              <p:cNvSpPr txBox="1"/>
              <p:nvPr/>
            </p:nvSpPr>
            <p:spPr>
              <a:xfrm>
                <a:off x="3035673" y="3045086"/>
                <a:ext cx="13304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ea typeface="Cambria Math" panose="02040503050406030204" pitchFamily="18" charset="0"/>
                        </a:rPr>
                        <m:t>Σ</m:t>
                      </m:r>
                    </m:oMath>
                  </m:oMathPara>
                </a14:m>
                <a:endParaRPr lang="en-US" sz="1350" dirty="0"/>
              </a:p>
            </p:txBody>
          </p:sp>
        </mc:Choice>
        <mc:Fallback xmlns="">
          <p:sp>
            <p:nvSpPr>
              <p:cNvPr id="9" name="TextBox 8">
                <a:extLst>
                  <a:ext uri="{FF2B5EF4-FFF2-40B4-BE49-F238E27FC236}">
                    <a16:creationId xmlns:a16="http://schemas.microsoft.com/office/drawing/2014/main" id="{690655DB-9C67-4B1C-9A3A-F28D02E25E40}"/>
                  </a:ext>
                </a:extLst>
              </p:cNvPr>
              <p:cNvSpPr txBox="1">
                <a:spLocks noRot="1" noChangeAspect="1" noMove="1" noResize="1" noEditPoints="1" noAdjustHandles="1" noChangeArrowheads="1" noChangeShapeType="1" noTextEdit="1"/>
              </p:cNvSpPr>
              <p:nvPr/>
            </p:nvSpPr>
            <p:spPr>
              <a:xfrm>
                <a:off x="3035673" y="3045086"/>
                <a:ext cx="133049" cy="207749"/>
              </a:xfrm>
              <a:prstGeom prst="rect">
                <a:avLst/>
              </a:prstGeom>
              <a:blipFill>
                <a:blip r:embed="rId6"/>
                <a:stretch>
                  <a:fillRect l="-25000" r="-16667" b="-625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89D0B09-1349-4559-9730-263EB23A9721}"/>
              </a:ext>
            </a:extLst>
          </p:cNvPr>
          <p:cNvSpPr txBox="1"/>
          <p:nvPr/>
        </p:nvSpPr>
        <p:spPr>
          <a:xfrm>
            <a:off x="1336483" y="3731559"/>
            <a:ext cx="1460351" cy="784830"/>
          </a:xfrm>
          <a:prstGeom prst="rect">
            <a:avLst/>
          </a:prstGeom>
          <a:noFill/>
        </p:spPr>
        <p:txBody>
          <a:bodyPr wrap="square" rtlCol="0">
            <a:spAutoFit/>
          </a:bodyPr>
          <a:lstStyle/>
          <a:p>
            <a:r>
              <a:rPr lang="en-US" sz="1500" dirty="0"/>
              <a:t>Convolved Image</a:t>
            </a:r>
          </a:p>
          <a:p>
            <a:r>
              <a:rPr lang="en-US" sz="1500" dirty="0"/>
              <a:t>(Feature Map)</a:t>
            </a:r>
          </a:p>
        </p:txBody>
      </p:sp>
      <p:pic>
        <p:nvPicPr>
          <p:cNvPr id="2" name="Graphic 1">
            <a:extLst>
              <a:ext uri="{FF2B5EF4-FFF2-40B4-BE49-F238E27FC236}">
                <a16:creationId xmlns:a16="http://schemas.microsoft.com/office/drawing/2014/main" id="{59A93303-5249-4F06-BF77-EB503C5B144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50692" y="603504"/>
            <a:ext cx="2641063" cy="4121658"/>
          </a:xfrm>
          <a:prstGeom prst="rect">
            <a:avLst/>
          </a:prstGeom>
        </p:spPr>
      </p:pic>
      <p:pic>
        <p:nvPicPr>
          <p:cNvPr id="6" name="Audio 5">
            <a:hlinkClick r:id="" action="ppaction://media"/>
            <a:extLst>
              <a:ext uri="{FF2B5EF4-FFF2-40B4-BE49-F238E27FC236}">
                <a16:creationId xmlns:a16="http://schemas.microsoft.com/office/drawing/2014/main" id="{6C2781F6-9306-FF40-9A47-D3BC55498F6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996757101"/>
      </p:ext>
    </p:extLst>
  </p:cSld>
  <p:clrMapOvr>
    <a:masterClrMapping/>
  </p:clrMapOvr>
  <mc:AlternateContent xmlns:mc="http://schemas.openxmlformats.org/markup-compatibility/2006">
    <mc:Choice xmlns:p14="http://schemas.microsoft.com/office/powerpoint/2010/main" Requires="p14">
      <p:transition spd="slow" p14:dur="2000" advTm="8125"/>
    </mc:Choice>
    <mc:Fallback>
      <p:transition spd="slow" advTm="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7984EC-24E6-4F79-A6B3-E0B5243F5E98}"/>
              </a:ext>
            </a:extLst>
          </p:cNvPr>
          <p:cNvSpPr txBox="1"/>
          <p:nvPr/>
        </p:nvSpPr>
        <p:spPr>
          <a:xfrm>
            <a:off x="2158098" y="824305"/>
            <a:ext cx="796066" cy="323165"/>
          </a:xfrm>
          <a:prstGeom prst="rect">
            <a:avLst/>
          </a:prstGeom>
          <a:noFill/>
        </p:spPr>
        <p:txBody>
          <a:bodyPr wrap="square" rtlCol="0">
            <a:spAutoFit/>
          </a:bodyPr>
          <a:lstStyle/>
          <a:p>
            <a:r>
              <a:rPr lang="en-US" sz="1500" dirty="0"/>
              <a:t>Filter</a:t>
            </a:r>
          </a:p>
        </p:txBody>
      </p:sp>
      <p:sp>
        <p:nvSpPr>
          <p:cNvPr id="5" name="TextBox 4">
            <a:extLst>
              <a:ext uri="{FF2B5EF4-FFF2-40B4-BE49-F238E27FC236}">
                <a16:creationId xmlns:a16="http://schemas.microsoft.com/office/drawing/2014/main" id="{D5156237-2D94-4DB4-877B-BFEB98DAD531}"/>
              </a:ext>
            </a:extLst>
          </p:cNvPr>
          <p:cNvSpPr txBox="1"/>
          <p:nvPr/>
        </p:nvSpPr>
        <p:spPr>
          <a:xfrm>
            <a:off x="2158098" y="1914862"/>
            <a:ext cx="796066" cy="323165"/>
          </a:xfrm>
          <a:prstGeom prst="rect">
            <a:avLst/>
          </a:prstGeom>
          <a:noFill/>
        </p:spPr>
        <p:txBody>
          <a:bodyPr wrap="square" rtlCol="0">
            <a:spAutoFit/>
          </a:bodyPr>
          <a:lstStyle/>
          <a:p>
            <a:r>
              <a:rPr lang="en-US" sz="1500" dirty="0"/>
              <a:t>Image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0A821D1-84F2-425C-9DAE-0718D4485F38}"/>
                  </a:ext>
                </a:extLst>
              </p:cNvPr>
              <p:cNvSpPr txBox="1"/>
              <p:nvPr/>
            </p:nvSpPr>
            <p:spPr>
              <a:xfrm>
                <a:off x="3035673" y="1385719"/>
                <a:ext cx="16190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m:t>
                      </m:r>
                    </m:oMath>
                  </m:oMathPara>
                </a14:m>
                <a:endParaRPr lang="en-US" sz="1350" dirty="0"/>
              </a:p>
            </p:txBody>
          </p:sp>
        </mc:Choice>
        <mc:Fallback xmlns="">
          <p:sp>
            <p:nvSpPr>
              <p:cNvPr id="7" name="TextBox 6">
                <a:extLst>
                  <a:ext uri="{FF2B5EF4-FFF2-40B4-BE49-F238E27FC236}">
                    <a16:creationId xmlns:a16="http://schemas.microsoft.com/office/drawing/2014/main" id="{40A821D1-84F2-425C-9DAE-0718D4485F38}"/>
                  </a:ext>
                </a:extLst>
              </p:cNvPr>
              <p:cNvSpPr txBox="1">
                <a:spLocks noRot="1" noChangeAspect="1" noMove="1" noResize="1" noEditPoints="1" noAdjustHandles="1" noChangeArrowheads="1" noChangeShapeType="1" noTextEdit="1"/>
              </p:cNvSpPr>
              <p:nvPr/>
            </p:nvSpPr>
            <p:spPr>
              <a:xfrm>
                <a:off x="3035673" y="1385719"/>
                <a:ext cx="161904" cy="207749"/>
              </a:xfrm>
              <a:prstGeom prst="rect">
                <a:avLst/>
              </a:prstGeom>
              <a:blipFill>
                <a:blip r:embed="rId5"/>
                <a:stretch>
                  <a:fillRect l="-142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F3E5E8B-A514-4598-98FE-3D2840099B69}"/>
                  </a:ext>
                </a:extLst>
              </p:cNvPr>
              <p:cNvSpPr txBox="1"/>
              <p:nvPr/>
            </p:nvSpPr>
            <p:spPr>
              <a:xfrm>
                <a:off x="3035673" y="3045086"/>
                <a:ext cx="13304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ea typeface="Cambria Math" panose="02040503050406030204" pitchFamily="18" charset="0"/>
                        </a:rPr>
                        <m:t>Σ</m:t>
                      </m:r>
                    </m:oMath>
                  </m:oMathPara>
                </a14:m>
                <a:endParaRPr lang="en-US" sz="1350" dirty="0"/>
              </a:p>
            </p:txBody>
          </p:sp>
        </mc:Choice>
        <mc:Fallback xmlns="">
          <p:sp>
            <p:nvSpPr>
              <p:cNvPr id="8" name="TextBox 7">
                <a:extLst>
                  <a:ext uri="{FF2B5EF4-FFF2-40B4-BE49-F238E27FC236}">
                    <a16:creationId xmlns:a16="http://schemas.microsoft.com/office/drawing/2014/main" id="{2F3E5E8B-A514-4598-98FE-3D2840099B69}"/>
                  </a:ext>
                </a:extLst>
              </p:cNvPr>
              <p:cNvSpPr txBox="1">
                <a:spLocks noRot="1" noChangeAspect="1" noMove="1" noResize="1" noEditPoints="1" noAdjustHandles="1" noChangeArrowheads="1" noChangeShapeType="1" noTextEdit="1"/>
              </p:cNvSpPr>
              <p:nvPr/>
            </p:nvSpPr>
            <p:spPr>
              <a:xfrm>
                <a:off x="3035673" y="3045086"/>
                <a:ext cx="133049" cy="207749"/>
              </a:xfrm>
              <a:prstGeom prst="rect">
                <a:avLst/>
              </a:prstGeom>
              <a:blipFill>
                <a:blip r:embed="rId6"/>
                <a:stretch>
                  <a:fillRect l="-25000" r="-16667" b="-625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6B7ECDF-5F8A-4FA3-B650-FA5B2B97D202}"/>
              </a:ext>
            </a:extLst>
          </p:cNvPr>
          <p:cNvSpPr txBox="1"/>
          <p:nvPr/>
        </p:nvSpPr>
        <p:spPr>
          <a:xfrm>
            <a:off x="1336483" y="3731559"/>
            <a:ext cx="1460351" cy="784830"/>
          </a:xfrm>
          <a:prstGeom prst="rect">
            <a:avLst/>
          </a:prstGeom>
          <a:noFill/>
        </p:spPr>
        <p:txBody>
          <a:bodyPr wrap="square" rtlCol="0">
            <a:spAutoFit/>
          </a:bodyPr>
          <a:lstStyle/>
          <a:p>
            <a:r>
              <a:rPr lang="en-US" sz="1500" dirty="0"/>
              <a:t>Convolved Image</a:t>
            </a:r>
          </a:p>
          <a:p>
            <a:r>
              <a:rPr lang="en-US" sz="1500" dirty="0"/>
              <a:t>(Feature Map)</a:t>
            </a:r>
          </a:p>
        </p:txBody>
      </p:sp>
      <p:pic>
        <p:nvPicPr>
          <p:cNvPr id="6" name="Graphic 5">
            <a:extLst>
              <a:ext uri="{FF2B5EF4-FFF2-40B4-BE49-F238E27FC236}">
                <a16:creationId xmlns:a16="http://schemas.microsoft.com/office/drawing/2014/main" id="{4B36FFBA-8B43-4A6B-8914-669FD2421393}"/>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50692" y="603504"/>
            <a:ext cx="2641063" cy="4121658"/>
          </a:xfrm>
          <a:prstGeom prst="rect">
            <a:avLst/>
          </a:prstGeom>
        </p:spPr>
      </p:pic>
      <p:sp>
        <p:nvSpPr>
          <p:cNvPr id="10" name="TextBox 9">
            <a:extLst>
              <a:ext uri="{FF2B5EF4-FFF2-40B4-BE49-F238E27FC236}">
                <a16:creationId xmlns:a16="http://schemas.microsoft.com/office/drawing/2014/main" id="{15ED2B91-DC7A-2C40-8828-A4206B6F19CB}"/>
              </a:ext>
            </a:extLst>
          </p:cNvPr>
          <p:cNvSpPr txBox="1"/>
          <p:nvPr/>
        </p:nvSpPr>
        <p:spPr>
          <a:xfrm>
            <a:off x="5891755" y="247223"/>
            <a:ext cx="2612765" cy="738664"/>
          </a:xfrm>
          <a:prstGeom prst="rect">
            <a:avLst/>
          </a:prstGeom>
          <a:noFill/>
        </p:spPr>
        <p:txBody>
          <a:bodyPr wrap="square" rtlCol="0">
            <a:spAutoFit/>
          </a:bodyPr>
          <a:lstStyle/>
          <a:p>
            <a:r>
              <a:rPr lang="en-US" sz="2100" dirty="0"/>
              <a:t>2D Spatial Convolution</a:t>
            </a:r>
          </a:p>
        </p:txBody>
      </p:sp>
      <p:pic>
        <p:nvPicPr>
          <p:cNvPr id="2" name="Audio 1">
            <a:hlinkClick r:id="" action="ppaction://media"/>
            <a:extLst>
              <a:ext uri="{FF2B5EF4-FFF2-40B4-BE49-F238E27FC236}">
                <a16:creationId xmlns:a16="http://schemas.microsoft.com/office/drawing/2014/main" id="{2F63CF0C-C097-0748-A1E5-EEAAEF25F438}"/>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157412952"/>
      </p:ext>
    </p:extLst>
  </p:cSld>
  <p:clrMapOvr>
    <a:masterClrMapping/>
  </p:clrMapOvr>
  <mc:AlternateContent xmlns:mc="http://schemas.openxmlformats.org/markup-compatibility/2006">
    <mc:Choice xmlns:p14="http://schemas.microsoft.com/office/powerpoint/2010/main" Requires="p14">
      <p:transition spd="slow" p14:dur="2000" advTm="6325"/>
    </mc:Choice>
    <mc:Fallback>
      <p:transition spd="slow" advTm="6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C3F5F3A-D65B-4F90-8D26-F903835D22F8}"/>
              </a:ext>
            </a:extLst>
          </p:cNvPr>
          <p:cNvSpPr txBox="1"/>
          <p:nvPr/>
        </p:nvSpPr>
        <p:spPr>
          <a:xfrm>
            <a:off x="2158098" y="824305"/>
            <a:ext cx="796066" cy="323165"/>
          </a:xfrm>
          <a:prstGeom prst="rect">
            <a:avLst/>
          </a:prstGeom>
          <a:noFill/>
        </p:spPr>
        <p:txBody>
          <a:bodyPr wrap="square" rtlCol="0">
            <a:spAutoFit/>
          </a:bodyPr>
          <a:lstStyle/>
          <a:p>
            <a:r>
              <a:rPr lang="en-US" sz="1500" dirty="0"/>
              <a:t>Filter</a:t>
            </a:r>
          </a:p>
        </p:txBody>
      </p:sp>
      <p:sp>
        <p:nvSpPr>
          <p:cNvPr id="5" name="TextBox 4">
            <a:extLst>
              <a:ext uri="{FF2B5EF4-FFF2-40B4-BE49-F238E27FC236}">
                <a16:creationId xmlns:a16="http://schemas.microsoft.com/office/drawing/2014/main" id="{C4C668F4-8403-4E88-86B0-829A52B195A1}"/>
              </a:ext>
            </a:extLst>
          </p:cNvPr>
          <p:cNvSpPr txBox="1"/>
          <p:nvPr/>
        </p:nvSpPr>
        <p:spPr>
          <a:xfrm>
            <a:off x="2158098" y="1914862"/>
            <a:ext cx="796066" cy="323165"/>
          </a:xfrm>
          <a:prstGeom prst="rect">
            <a:avLst/>
          </a:prstGeom>
          <a:noFill/>
        </p:spPr>
        <p:txBody>
          <a:bodyPr wrap="square" rtlCol="0">
            <a:spAutoFit/>
          </a:bodyPr>
          <a:lstStyle/>
          <a:p>
            <a:r>
              <a:rPr lang="en-US" sz="1500" dirty="0"/>
              <a:t>Image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90A500-C85E-44FA-9DF8-6ACF06C39750}"/>
                  </a:ext>
                </a:extLst>
              </p:cNvPr>
              <p:cNvSpPr txBox="1"/>
              <p:nvPr/>
            </p:nvSpPr>
            <p:spPr>
              <a:xfrm>
                <a:off x="3035673" y="1385719"/>
                <a:ext cx="16190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m:t>
                      </m:r>
                    </m:oMath>
                  </m:oMathPara>
                </a14:m>
                <a:endParaRPr lang="en-US" sz="1350" dirty="0"/>
              </a:p>
            </p:txBody>
          </p:sp>
        </mc:Choice>
        <mc:Fallback xmlns="">
          <p:sp>
            <p:nvSpPr>
              <p:cNvPr id="7" name="TextBox 6">
                <a:extLst>
                  <a:ext uri="{FF2B5EF4-FFF2-40B4-BE49-F238E27FC236}">
                    <a16:creationId xmlns:a16="http://schemas.microsoft.com/office/drawing/2014/main" id="{BF90A500-C85E-44FA-9DF8-6ACF06C39750}"/>
                  </a:ext>
                </a:extLst>
              </p:cNvPr>
              <p:cNvSpPr txBox="1">
                <a:spLocks noRot="1" noChangeAspect="1" noMove="1" noResize="1" noEditPoints="1" noAdjustHandles="1" noChangeArrowheads="1" noChangeShapeType="1" noTextEdit="1"/>
              </p:cNvSpPr>
              <p:nvPr/>
            </p:nvSpPr>
            <p:spPr>
              <a:xfrm>
                <a:off x="3035673" y="1385719"/>
                <a:ext cx="161904" cy="207749"/>
              </a:xfrm>
              <a:prstGeom prst="rect">
                <a:avLst/>
              </a:prstGeom>
              <a:blipFill>
                <a:blip r:embed="rId5"/>
                <a:stretch>
                  <a:fillRect l="-142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B9225F8-3F0A-47C6-9188-8B2A3B624D55}"/>
                  </a:ext>
                </a:extLst>
              </p:cNvPr>
              <p:cNvSpPr txBox="1"/>
              <p:nvPr/>
            </p:nvSpPr>
            <p:spPr>
              <a:xfrm>
                <a:off x="3035673" y="3045086"/>
                <a:ext cx="13304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ea typeface="Cambria Math" panose="02040503050406030204" pitchFamily="18" charset="0"/>
                        </a:rPr>
                        <m:t>Σ</m:t>
                      </m:r>
                    </m:oMath>
                  </m:oMathPara>
                </a14:m>
                <a:endParaRPr lang="en-US" sz="1350" dirty="0"/>
              </a:p>
            </p:txBody>
          </p:sp>
        </mc:Choice>
        <mc:Fallback xmlns="">
          <p:sp>
            <p:nvSpPr>
              <p:cNvPr id="8" name="TextBox 7">
                <a:extLst>
                  <a:ext uri="{FF2B5EF4-FFF2-40B4-BE49-F238E27FC236}">
                    <a16:creationId xmlns:a16="http://schemas.microsoft.com/office/drawing/2014/main" id="{6B9225F8-3F0A-47C6-9188-8B2A3B624D55}"/>
                  </a:ext>
                </a:extLst>
              </p:cNvPr>
              <p:cNvSpPr txBox="1">
                <a:spLocks noRot="1" noChangeAspect="1" noMove="1" noResize="1" noEditPoints="1" noAdjustHandles="1" noChangeArrowheads="1" noChangeShapeType="1" noTextEdit="1"/>
              </p:cNvSpPr>
              <p:nvPr/>
            </p:nvSpPr>
            <p:spPr>
              <a:xfrm>
                <a:off x="3035673" y="3045086"/>
                <a:ext cx="133049" cy="207749"/>
              </a:xfrm>
              <a:prstGeom prst="rect">
                <a:avLst/>
              </a:prstGeom>
              <a:blipFill>
                <a:blip r:embed="rId6"/>
                <a:stretch>
                  <a:fillRect l="-25000" r="-16667" b="-625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B74E618-DE40-4557-A3C4-2D85BC040DEC}"/>
              </a:ext>
            </a:extLst>
          </p:cNvPr>
          <p:cNvSpPr txBox="1"/>
          <p:nvPr/>
        </p:nvSpPr>
        <p:spPr>
          <a:xfrm>
            <a:off x="1336483" y="3731559"/>
            <a:ext cx="1460351" cy="784830"/>
          </a:xfrm>
          <a:prstGeom prst="rect">
            <a:avLst/>
          </a:prstGeom>
          <a:noFill/>
        </p:spPr>
        <p:txBody>
          <a:bodyPr wrap="square" rtlCol="0">
            <a:spAutoFit/>
          </a:bodyPr>
          <a:lstStyle/>
          <a:p>
            <a:r>
              <a:rPr lang="en-US" sz="1500" dirty="0"/>
              <a:t>Convolved Image</a:t>
            </a:r>
          </a:p>
          <a:p>
            <a:r>
              <a:rPr lang="en-US" sz="1500" dirty="0"/>
              <a:t>(Feature Map)</a:t>
            </a:r>
          </a:p>
        </p:txBody>
      </p:sp>
      <p:pic>
        <p:nvPicPr>
          <p:cNvPr id="6" name="Graphic 5">
            <a:extLst>
              <a:ext uri="{FF2B5EF4-FFF2-40B4-BE49-F238E27FC236}">
                <a16:creationId xmlns:a16="http://schemas.microsoft.com/office/drawing/2014/main" id="{B8B2146A-F643-43F5-99B5-5AAA0635D62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50692" y="603504"/>
            <a:ext cx="2641063" cy="4121658"/>
          </a:xfrm>
          <a:prstGeom prst="rect">
            <a:avLst/>
          </a:prstGeom>
        </p:spPr>
      </p:pic>
      <p:sp>
        <p:nvSpPr>
          <p:cNvPr id="10" name="TextBox 9">
            <a:extLst>
              <a:ext uri="{FF2B5EF4-FFF2-40B4-BE49-F238E27FC236}">
                <a16:creationId xmlns:a16="http://schemas.microsoft.com/office/drawing/2014/main" id="{A99456D1-8E9B-4449-A171-091C5A7C7BB8}"/>
              </a:ext>
            </a:extLst>
          </p:cNvPr>
          <p:cNvSpPr txBox="1"/>
          <p:nvPr/>
        </p:nvSpPr>
        <p:spPr>
          <a:xfrm>
            <a:off x="5891755" y="247223"/>
            <a:ext cx="2612765" cy="738664"/>
          </a:xfrm>
          <a:prstGeom prst="rect">
            <a:avLst/>
          </a:prstGeom>
          <a:noFill/>
        </p:spPr>
        <p:txBody>
          <a:bodyPr wrap="square" rtlCol="0">
            <a:spAutoFit/>
          </a:bodyPr>
          <a:lstStyle/>
          <a:p>
            <a:r>
              <a:rPr lang="en-US" sz="2100" dirty="0"/>
              <a:t>2D Spatial Convolution</a:t>
            </a:r>
          </a:p>
        </p:txBody>
      </p:sp>
      <p:pic>
        <p:nvPicPr>
          <p:cNvPr id="2" name="Audio 1">
            <a:hlinkClick r:id="" action="ppaction://media"/>
            <a:extLst>
              <a:ext uri="{FF2B5EF4-FFF2-40B4-BE49-F238E27FC236}">
                <a16:creationId xmlns:a16="http://schemas.microsoft.com/office/drawing/2014/main" id="{189FE189-2B13-804B-B4AB-15A0CDE2698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830904891"/>
      </p:ext>
    </p:extLst>
  </p:cSld>
  <p:clrMapOvr>
    <a:masterClrMapping/>
  </p:clrMapOvr>
  <mc:AlternateContent xmlns:mc="http://schemas.openxmlformats.org/markup-compatibility/2006">
    <mc:Choice xmlns:p14="http://schemas.microsoft.com/office/powerpoint/2010/main" Requires="p14">
      <p:transition spd="slow" p14:dur="2000" advTm="4104"/>
    </mc:Choice>
    <mc:Fallback>
      <p:transition spd="slow" advTm="4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AB0382-E6A8-46AD-9402-DAD15DB639F4}"/>
              </a:ext>
            </a:extLst>
          </p:cNvPr>
          <p:cNvSpPr txBox="1"/>
          <p:nvPr/>
        </p:nvSpPr>
        <p:spPr>
          <a:xfrm>
            <a:off x="2158098" y="824305"/>
            <a:ext cx="796066" cy="323165"/>
          </a:xfrm>
          <a:prstGeom prst="rect">
            <a:avLst/>
          </a:prstGeom>
          <a:noFill/>
        </p:spPr>
        <p:txBody>
          <a:bodyPr wrap="square" rtlCol="0">
            <a:spAutoFit/>
          </a:bodyPr>
          <a:lstStyle/>
          <a:p>
            <a:r>
              <a:rPr lang="en-US" sz="1500" dirty="0"/>
              <a:t>Filter</a:t>
            </a:r>
          </a:p>
        </p:txBody>
      </p:sp>
      <p:sp>
        <p:nvSpPr>
          <p:cNvPr id="5" name="TextBox 4">
            <a:extLst>
              <a:ext uri="{FF2B5EF4-FFF2-40B4-BE49-F238E27FC236}">
                <a16:creationId xmlns:a16="http://schemas.microsoft.com/office/drawing/2014/main" id="{F66F8A02-3A97-48C9-B927-34386E5B35EB}"/>
              </a:ext>
            </a:extLst>
          </p:cNvPr>
          <p:cNvSpPr txBox="1"/>
          <p:nvPr/>
        </p:nvSpPr>
        <p:spPr>
          <a:xfrm>
            <a:off x="2158098" y="1914862"/>
            <a:ext cx="796066" cy="323165"/>
          </a:xfrm>
          <a:prstGeom prst="rect">
            <a:avLst/>
          </a:prstGeom>
          <a:noFill/>
        </p:spPr>
        <p:txBody>
          <a:bodyPr wrap="square" rtlCol="0">
            <a:spAutoFit/>
          </a:bodyPr>
          <a:lstStyle/>
          <a:p>
            <a:r>
              <a:rPr lang="en-US" sz="1500" dirty="0"/>
              <a:t>Image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D2CB86-1E13-4F72-BEB0-6E0B4DAFF320}"/>
                  </a:ext>
                </a:extLst>
              </p:cNvPr>
              <p:cNvSpPr txBox="1"/>
              <p:nvPr/>
            </p:nvSpPr>
            <p:spPr>
              <a:xfrm>
                <a:off x="3035673" y="1385719"/>
                <a:ext cx="161904"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350" i="1">
                          <a:latin typeface="Cambria Math" panose="02040503050406030204" pitchFamily="18" charset="0"/>
                          <a:ea typeface="Cambria Math" panose="02040503050406030204" pitchFamily="18" charset="0"/>
                        </a:rPr>
                        <m:t>×</m:t>
                      </m:r>
                    </m:oMath>
                  </m:oMathPara>
                </a14:m>
                <a:endParaRPr lang="en-US" sz="1350" dirty="0"/>
              </a:p>
            </p:txBody>
          </p:sp>
        </mc:Choice>
        <mc:Fallback xmlns="">
          <p:sp>
            <p:nvSpPr>
              <p:cNvPr id="7" name="TextBox 6">
                <a:extLst>
                  <a:ext uri="{FF2B5EF4-FFF2-40B4-BE49-F238E27FC236}">
                    <a16:creationId xmlns:a16="http://schemas.microsoft.com/office/drawing/2014/main" id="{C0D2CB86-1E13-4F72-BEB0-6E0B4DAFF320}"/>
                  </a:ext>
                </a:extLst>
              </p:cNvPr>
              <p:cNvSpPr txBox="1">
                <a:spLocks noRot="1" noChangeAspect="1" noMove="1" noResize="1" noEditPoints="1" noAdjustHandles="1" noChangeArrowheads="1" noChangeShapeType="1" noTextEdit="1"/>
              </p:cNvSpPr>
              <p:nvPr/>
            </p:nvSpPr>
            <p:spPr>
              <a:xfrm>
                <a:off x="3035673" y="1385719"/>
                <a:ext cx="161904" cy="207749"/>
              </a:xfrm>
              <a:prstGeom prst="rect">
                <a:avLst/>
              </a:prstGeom>
              <a:blipFill>
                <a:blip r:embed="rId5"/>
                <a:stretch>
                  <a:fillRect l="-14286" r="-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A1D479D-1176-44B2-9558-49D24413E4B7}"/>
                  </a:ext>
                </a:extLst>
              </p:cNvPr>
              <p:cNvSpPr txBox="1"/>
              <p:nvPr/>
            </p:nvSpPr>
            <p:spPr>
              <a:xfrm>
                <a:off x="3035673" y="3045086"/>
                <a:ext cx="133049"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1350" i="1">
                          <a:latin typeface="Cambria Math" panose="02040503050406030204" pitchFamily="18" charset="0"/>
                          <a:ea typeface="Cambria Math" panose="02040503050406030204" pitchFamily="18" charset="0"/>
                        </a:rPr>
                        <m:t>Σ</m:t>
                      </m:r>
                    </m:oMath>
                  </m:oMathPara>
                </a14:m>
                <a:endParaRPr lang="en-US" sz="1350" dirty="0"/>
              </a:p>
            </p:txBody>
          </p:sp>
        </mc:Choice>
        <mc:Fallback xmlns="">
          <p:sp>
            <p:nvSpPr>
              <p:cNvPr id="8" name="TextBox 7">
                <a:extLst>
                  <a:ext uri="{FF2B5EF4-FFF2-40B4-BE49-F238E27FC236}">
                    <a16:creationId xmlns:a16="http://schemas.microsoft.com/office/drawing/2014/main" id="{DA1D479D-1176-44B2-9558-49D24413E4B7}"/>
                  </a:ext>
                </a:extLst>
              </p:cNvPr>
              <p:cNvSpPr txBox="1">
                <a:spLocks noRot="1" noChangeAspect="1" noMove="1" noResize="1" noEditPoints="1" noAdjustHandles="1" noChangeArrowheads="1" noChangeShapeType="1" noTextEdit="1"/>
              </p:cNvSpPr>
              <p:nvPr/>
            </p:nvSpPr>
            <p:spPr>
              <a:xfrm>
                <a:off x="3035673" y="3045086"/>
                <a:ext cx="133049" cy="207749"/>
              </a:xfrm>
              <a:prstGeom prst="rect">
                <a:avLst/>
              </a:prstGeom>
              <a:blipFill>
                <a:blip r:embed="rId6"/>
                <a:stretch>
                  <a:fillRect l="-25000" r="-16667" b="-625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79FBF65-19C4-4314-8598-28DB5E4971BA}"/>
              </a:ext>
            </a:extLst>
          </p:cNvPr>
          <p:cNvSpPr txBox="1"/>
          <p:nvPr/>
        </p:nvSpPr>
        <p:spPr>
          <a:xfrm>
            <a:off x="1336483" y="3731559"/>
            <a:ext cx="1460351" cy="784830"/>
          </a:xfrm>
          <a:prstGeom prst="rect">
            <a:avLst/>
          </a:prstGeom>
          <a:noFill/>
        </p:spPr>
        <p:txBody>
          <a:bodyPr wrap="square" rtlCol="0">
            <a:spAutoFit/>
          </a:bodyPr>
          <a:lstStyle/>
          <a:p>
            <a:r>
              <a:rPr lang="en-US" sz="1500" dirty="0"/>
              <a:t>Convolved Image</a:t>
            </a:r>
          </a:p>
          <a:p>
            <a:r>
              <a:rPr lang="en-US" sz="1500" dirty="0"/>
              <a:t>(Feature Map)</a:t>
            </a:r>
          </a:p>
        </p:txBody>
      </p:sp>
      <p:pic>
        <p:nvPicPr>
          <p:cNvPr id="6" name="Graphic 5">
            <a:extLst>
              <a:ext uri="{FF2B5EF4-FFF2-40B4-BE49-F238E27FC236}">
                <a16:creationId xmlns:a16="http://schemas.microsoft.com/office/drawing/2014/main" id="{B9CA2652-08CB-46FF-82C2-D172203D2EDE}"/>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50692" y="603504"/>
            <a:ext cx="2641063" cy="4121658"/>
          </a:xfrm>
          <a:prstGeom prst="rect">
            <a:avLst/>
          </a:prstGeom>
        </p:spPr>
      </p:pic>
      <p:sp>
        <p:nvSpPr>
          <p:cNvPr id="10" name="TextBox 9">
            <a:extLst>
              <a:ext uri="{FF2B5EF4-FFF2-40B4-BE49-F238E27FC236}">
                <a16:creationId xmlns:a16="http://schemas.microsoft.com/office/drawing/2014/main" id="{531D8048-8A8C-614E-B4C4-4748851540D3}"/>
              </a:ext>
            </a:extLst>
          </p:cNvPr>
          <p:cNvSpPr txBox="1"/>
          <p:nvPr/>
        </p:nvSpPr>
        <p:spPr>
          <a:xfrm>
            <a:off x="5891755" y="247223"/>
            <a:ext cx="2612765" cy="738664"/>
          </a:xfrm>
          <a:prstGeom prst="rect">
            <a:avLst/>
          </a:prstGeom>
          <a:noFill/>
        </p:spPr>
        <p:txBody>
          <a:bodyPr wrap="square" rtlCol="0">
            <a:spAutoFit/>
          </a:bodyPr>
          <a:lstStyle/>
          <a:p>
            <a:r>
              <a:rPr lang="en-US" sz="2100" dirty="0"/>
              <a:t>2D Spatial Convolution</a:t>
            </a:r>
          </a:p>
        </p:txBody>
      </p:sp>
      <p:pic>
        <p:nvPicPr>
          <p:cNvPr id="2" name="Audio 1">
            <a:hlinkClick r:id="" action="ppaction://media"/>
            <a:extLst>
              <a:ext uri="{FF2B5EF4-FFF2-40B4-BE49-F238E27FC236}">
                <a16:creationId xmlns:a16="http://schemas.microsoft.com/office/drawing/2014/main" id="{F0DDB01B-CEAA-B741-A0A4-6A5F894E98F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201455738"/>
      </p:ext>
    </p:extLst>
  </p:cSld>
  <p:clrMapOvr>
    <a:masterClrMapping/>
  </p:clrMapOvr>
  <mc:AlternateContent xmlns:mc="http://schemas.openxmlformats.org/markup-compatibility/2006">
    <mc:Choice xmlns:p14="http://schemas.microsoft.com/office/powerpoint/2010/main" Requires="p14">
      <p:transition spd="slow" p14:dur="2000" advTm="6370"/>
    </mc:Choice>
    <mc:Fallback>
      <p:transition spd="slow" advTm="63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53137" y="8203"/>
            <a:ext cx="3629455" cy="392415"/>
          </a:xfrm>
          <a:prstGeom prst="rect">
            <a:avLst/>
          </a:prstGeom>
          <a:noFill/>
        </p:spPr>
        <p:txBody>
          <a:bodyPr wrap="none" rtlCol="0">
            <a:spAutoFit/>
          </a:bodyPr>
          <a:lstStyle/>
          <a:p>
            <a:r>
              <a:rPr lang="en-US" sz="1950" b="1" dirty="0"/>
              <a:t>Deep Learning for Image Analysis</a:t>
            </a:r>
          </a:p>
        </p:txBody>
      </p:sp>
      <p:pic>
        <p:nvPicPr>
          <p:cNvPr id="1026" name="Picture 2" descr="Related image">
            <a:extLst>
              <a:ext uri="{FF2B5EF4-FFF2-40B4-BE49-F238E27FC236}">
                <a16:creationId xmlns:a16="http://schemas.microsoft.com/office/drawing/2014/main" id="{90457FF6-7E74-40CF-9A31-73CBBC07A55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82459" y="1610789"/>
            <a:ext cx="2986088" cy="2543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abetic Retinopathy (Proliferative)">
            <a:extLst>
              <a:ext uri="{FF2B5EF4-FFF2-40B4-BE49-F238E27FC236}">
                <a16:creationId xmlns:a16="http://schemas.microsoft.com/office/drawing/2014/main" id="{01F35899-D167-4192-9E7B-3C2DCE7D05B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429125" y="2428875"/>
            <a:ext cx="285750" cy="2857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FE5CD54A-9B72-47BE-95E1-304A9F536A4C}"/>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91128" y="1628354"/>
            <a:ext cx="3200804" cy="250804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67BF7424-6EE6-4262-B04A-C599C492DA0A}"/>
              </a:ext>
            </a:extLst>
          </p:cNvPr>
          <p:cNvSpPr txBox="1"/>
          <p:nvPr/>
        </p:nvSpPr>
        <p:spPr>
          <a:xfrm>
            <a:off x="1960582" y="4239858"/>
            <a:ext cx="1686261" cy="369332"/>
          </a:xfrm>
          <a:prstGeom prst="rect">
            <a:avLst/>
          </a:prstGeom>
          <a:noFill/>
        </p:spPr>
        <p:txBody>
          <a:bodyPr wrap="square" rtlCol="0">
            <a:spAutoFit/>
          </a:bodyPr>
          <a:lstStyle/>
          <a:p>
            <a:r>
              <a:rPr lang="en-US" dirty="0"/>
              <a:t>Healthy Retina</a:t>
            </a:r>
          </a:p>
        </p:txBody>
      </p:sp>
      <p:sp>
        <p:nvSpPr>
          <p:cNvPr id="211" name="TextBox 210">
            <a:extLst>
              <a:ext uri="{FF2B5EF4-FFF2-40B4-BE49-F238E27FC236}">
                <a16:creationId xmlns:a16="http://schemas.microsoft.com/office/drawing/2014/main" id="{69F6EC73-00BB-4611-AF9D-1EDF6F2142B2}"/>
              </a:ext>
            </a:extLst>
          </p:cNvPr>
          <p:cNvSpPr txBox="1"/>
          <p:nvPr/>
        </p:nvSpPr>
        <p:spPr>
          <a:xfrm>
            <a:off x="5727247" y="4243892"/>
            <a:ext cx="1842310" cy="369332"/>
          </a:xfrm>
          <a:prstGeom prst="rect">
            <a:avLst/>
          </a:prstGeom>
          <a:noFill/>
        </p:spPr>
        <p:txBody>
          <a:bodyPr wrap="square" rtlCol="0">
            <a:spAutoFit/>
          </a:bodyPr>
          <a:lstStyle/>
          <a:p>
            <a:r>
              <a:rPr lang="en-US" dirty="0"/>
              <a:t>Unhealthy Retina</a:t>
            </a:r>
          </a:p>
        </p:txBody>
      </p:sp>
      <p:sp>
        <p:nvSpPr>
          <p:cNvPr id="212" name="TextBox 211">
            <a:extLst>
              <a:ext uri="{FF2B5EF4-FFF2-40B4-BE49-F238E27FC236}">
                <a16:creationId xmlns:a16="http://schemas.microsoft.com/office/drawing/2014/main" id="{B135A3FB-B320-4003-A6BA-0218B5A21FB2}"/>
              </a:ext>
            </a:extLst>
          </p:cNvPr>
          <p:cNvSpPr txBox="1"/>
          <p:nvPr/>
        </p:nvSpPr>
        <p:spPr>
          <a:xfrm>
            <a:off x="3179123" y="485028"/>
            <a:ext cx="3336123" cy="646331"/>
          </a:xfrm>
          <a:prstGeom prst="rect">
            <a:avLst/>
          </a:prstGeom>
          <a:noFill/>
        </p:spPr>
        <p:txBody>
          <a:bodyPr wrap="square" rtlCol="0">
            <a:spAutoFit/>
          </a:bodyPr>
          <a:lstStyle/>
          <a:p>
            <a:r>
              <a:rPr lang="en-US" dirty="0"/>
              <a:t>Diabetic Retinopathy Classification</a:t>
            </a:r>
          </a:p>
        </p:txBody>
      </p:sp>
      <p:pic>
        <p:nvPicPr>
          <p:cNvPr id="2" name="Audio 1">
            <a:hlinkClick r:id="" action="ppaction://media"/>
            <a:extLst>
              <a:ext uri="{FF2B5EF4-FFF2-40B4-BE49-F238E27FC236}">
                <a16:creationId xmlns:a16="http://schemas.microsoft.com/office/drawing/2014/main" id="{6ECAB905-463F-C94A-98F6-A902966266A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17713583"/>
      </p:ext>
    </p:extLst>
  </p:cSld>
  <p:clrMapOvr>
    <a:masterClrMapping/>
  </p:clrMapOvr>
  <mc:AlternateContent xmlns:mc="http://schemas.openxmlformats.org/markup-compatibility/2006">
    <mc:Choice xmlns:p14="http://schemas.microsoft.com/office/powerpoint/2010/main" Requires="p14">
      <p:transition spd="slow" p14:dur="2000" advTm="44221"/>
    </mc:Choice>
    <mc:Fallback>
      <p:transition spd="slow" advTm="442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3E46B104-6762-4059-A3CA-73D3352D8BA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b="26471"/>
          <a:stretch/>
        </p:blipFill>
        <p:spPr>
          <a:xfrm>
            <a:off x="210741" y="1600200"/>
            <a:ext cx="8722519" cy="1428750"/>
          </a:xfrm>
          <a:prstGeom prst="rect">
            <a:avLst/>
          </a:prstGeom>
        </p:spPr>
      </p:pic>
      <p:sp>
        <p:nvSpPr>
          <p:cNvPr id="12" name="Rectangle 11">
            <a:extLst>
              <a:ext uri="{FF2B5EF4-FFF2-40B4-BE49-F238E27FC236}">
                <a16:creationId xmlns:a16="http://schemas.microsoft.com/office/drawing/2014/main" id="{51004764-9529-4BF5-BB86-1AF789832DD2}"/>
              </a:ext>
            </a:extLst>
          </p:cNvPr>
          <p:cNvSpPr/>
          <p:nvPr/>
        </p:nvSpPr>
        <p:spPr>
          <a:xfrm>
            <a:off x="3948953" y="1516820"/>
            <a:ext cx="5038165" cy="20959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D666E9-3B63-4E09-B377-75DA959456D1}"/>
                  </a:ext>
                </a:extLst>
              </p:cNvPr>
              <p:cNvSpPr txBox="1"/>
              <p:nvPr/>
            </p:nvSpPr>
            <p:spPr>
              <a:xfrm>
                <a:off x="4496945" y="2191647"/>
                <a:ext cx="984180" cy="6260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𝑖</m:t>
                          </m:r>
                        </m:sub>
                        <m:sup/>
                        <m:e>
                          <m:nary>
                            <m:naryPr>
                              <m:chr m:val="∑"/>
                              <m:ctrlPr>
                                <a:rPr lang="en-US" sz="1350" i="1">
                                  <a:latin typeface="Cambria Math" panose="02040503050406030204" pitchFamily="18" charset="0"/>
                                </a:rPr>
                              </m:ctrlPr>
                            </m:naryPr>
                            <m:sub>
                              <m:r>
                                <m:rPr>
                                  <m:brk m:alnAt="23"/>
                                </m:rPr>
                                <a:rPr lang="en-US" sz="1350" i="1">
                                  <a:latin typeface="Cambria Math" panose="02040503050406030204" pitchFamily="18" charset="0"/>
                                </a:rPr>
                                <m:t>𝑗</m:t>
                              </m:r>
                            </m:sub>
                            <m:sup/>
                            <m:e>
                              <m:sSub>
                                <m:sSubPr>
                                  <m:ctrlPr>
                                    <a:rPr lang="en-US" sz="1350" i="1">
                                      <a:latin typeface="Cambria Math" panose="02040503050406030204" pitchFamily="18" charset="0"/>
                                    </a:rPr>
                                  </m:ctrlPr>
                                </m:sSubPr>
                                <m:e>
                                  <m:r>
                                    <a:rPr lang="en-US" sz="1350" i="1">
                                      <a:latin typeface="Cambria Math" panose="02040503050406030204" pitchFamily="18" charset="0"/>
                                    </a:rPr>
                                    <m:t>𝐼</m:t>
                                  </m:r>
                                </m:e>
                                <m:sub>
                                  <m:r>
                                    <a:rPr lang="en-US" sz="1350" i="1">
                                      <a:latin typeface="Cambria Math" panose="02040503050406030204" pitchFamily="18" charset="0"/>
                                    </a:rPr>
                                    <m:t>𝑖𝑗</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𝑊</m:t>
                                  </m:r>
                                </m:e>
                                <m:sub>
                                  <m:r>
                                    <a:rPr lang="en-US" sz="1350" i="1">
                                      <a:latin typeface="Cambria Math" panose="02040503050406030204" pitchFamily="18" charset="0"/>
                                    </a:rPr>
                                    <m:t>𝑖𝑗</m:t>
                                  </m:r>
                                </m:sub>
                              </m:sSub>
                            </m:e>
                          </m:nary>
                        </m:e>
                      </m:nary>
                    </m:oMath>
                  </m:oMathPara>
                </a14:m>
                <a:endParaRPr lang="en-US" sz="1350" dirty="0"/>
              </a:p>
            </p:txBody>
          </p:sp>
        </mc:Choice>
        <mc:Fallback xmlns="">
          <p:sp>
            <p:nvSpPr>
              <p:cNvPr id="8" name="TextBox 7">
                <a:extLst>
                  <a:ext uri="{FF2B5EF4-FFF2-40B4-BE49-F238E27FC236}">
                    <a16:creationId xmlns:a16="http://schemas.microsoft.com/office/drawing/2014/main" id="{6ED666E9-3B63-4E09-B377-75DA959456D1}"/>
                  </a:ext>
                </a:extLst>
              </p:cNvPr>
              <p:cNvSpPr txBox="1">
                <a:spLocks noRot="1" noChangeAspect="1" noMove="1" noResize="1" noEditPoints="1" noAdjustHandles="1" noChangeArrowheads="1" noChangeShapeType="1" noTextEdit="1"/>
              </p:cNvSpPr>
              <p:nvPr/>
            </p:nvSpPr>
            <p:spPr>
              <a:xfrm>
                <a:off x="4496945" y="2191647"/>
                <a:ext cx="984180" cy="626005"/>
              </a:xfrm>
              <a:prstGeom prst="rect">
                <a:avLst/>
              </a:prstGeom>
              <a:blipFill>
                <a:blip r:embed="rId7"/>
                <a:stretch>
                  <a:fillRect l="-65823" t="-108000" r="-1266" b="-17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F9DFDF8-FD27-4E61-80C6-1600F63B3EF7}"/>
                  </a:ext>
                </a:extLst>
              </p:cNvPr>
              <p:cNvSpPr txBox="1"/>
              <p:nvPr/>
            </p:nvSpPr>
            <p:spPr>
              <a:xfrm>
                <a:off x="210740" y="1309071"/>
                <a:ext cx="718210" cy="207749"/>
              </a:xfrm>
              <a:prstGeom prst="rect">
                <a:avLst/>
              </a:prstGeom>
              <a:noFill/>
            </p:spPr>
            <p:txBody>
              <a:bodyPr wrap="none" lIns="0" tIns="0" rIns="0" bIns="0" rtlCol="0">
                <a:spAutoFit/>
              </a:bodyPr>
              <a:lstStyle/>
              <a:p>
                <a:r>
                  <a:rPr lang="en-US" sz="1350" dirty="0"/>
                  <a:t>Filter </a:t>
                </a:r>
                <a14:m>
                  <m:oMath xmlns:m="http://schemas.openxmlformats.org/officeDocument/2006/math">
                    <m:r>
                      <a:rPr lang="en-US" sz="1350">
                        <a:latin typeface="Cambria Math" panose="02040503050406030204" pitchFamily="18" charset="0"/>
                      </a:rPr>
                      <m:t>(</m:t>
                    </m:r>
                    <m:r>
                      <a:rPr lang="en-US" sz="1350" i="1">
                        <a:latin typeface="Cambria Math" panose="02040503050406030204" pitchFamily="18" charset="0"/>
                      </a:rPr>
                      <m:t>𝑊</m:t>
                    </m:r>
                    <m:r>
                      <a:rPr lang="en-US" sz="1350" i="1">
                        <a:latin typeface="Cambria Math" panose="02040503050406030204" pitchFamily="18" charset="0"/>
                      </a:rPr>
                      <m:t>)</m:t>
                    </m:r>
                  </m:oMath>
                </a14:m>
                <a:endParaRPr lang="en-US" sz="1350" dirty="0"/>
              </a:p>
            </p:txBody>
          </p:sp>
        </mc:Choice>
        <mc:Fallback xmlns="">
          <p:sp>
            <p:nvSpPr>
              <p:cNvPr id="13" name="TextBox 12">
                <a:extLst>
                  <a:ext uri="{FF2B5EF4-FFF2-40B4-BE49-F238E27FC236}">
                    <a16:creationId xmlns:a16="http://schemas.microsoft.com/office/drawing/2014/main" id="{9F9DFDF8-FD27-4E61-80C6-1600F63B3EF7}"/>
                  </a:ext>
                </a:extLst>
              </p:cNvPr>
              <p:cNvSpPr txBox="1">
                <a:spLocks noRot="1" noChangeAspect="1" noMove="1" noResize="1" noEditPoints="1" noAdjustHandles="1" noChangeArrowheads="1" noChangeShapeType="1" noTextEdit="1"/>
              </p:cNvSpPr>
              <p:nvPr/>
            </p:nvSpPr>
            <p:spPr>
              <a:xfrm>
                <a:off x="210740" y="1309071"/>
                <a:ext cx="718210" cy="207749"/>
              </a:xfrm>
              <a:prstGeom prst="rect">
                <a:avLst/>
              </a:prstGeom>
              <a:blipFill>
                <a:blip r:embed="rId8"/>
                <a:stretch>
                  <a:fillRect l="-14035" t="-23529" r="-10526" b="-5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B9D86B78-681D-4887-93B6-5C2851C2A21A}"/>
                  </a:ext>
                </a:extLst>
              </p:cNvPr>
              <p:cNvSpPr txBox="1"/>
              <p:nvPr/>
            </p:nvSpPr>
            <p:spPr>
              <a:xfrm>
                <a:off x="2241247" y="1293936"/>
                <a:ext cx="629083" cy="207749"/>
              </a:xfrm>
              <a:prstGeom prst="rect">
                <a:avLst/>
              </a:prstGeom>
              <a:noFill/>
            </p:spPr>
            <p:txBody>
              <a:bodyPr wrap="none" lIns="0" tIns="0" rIns="0" bIns="0" rtlCol="0">
                <a:spAutoFit/>
              </a:bodyPr>
              <a:lstStyle/>
              <a:p>
                <a:r>
                  <a:rPr lang="en-US" sz="1350" dirty="0"/>
                  <a:t>Input </a:t>
                </a:r>
                <a14:m>
                  <m:oMath xmlns:m="http://schemas.openxmlformats.org/officeDocument/2006/math">
                    <m:r>
                      <a:rPr lang="en-US" sz="1350">
                        <a:latin typeface="Cambria Math" panose="02040503050406030204" pitchFamily="18" charset="0"/>
                      </a:rPr>
                      <m:t>(</m:t>
                    </m:r>
                    <m:r>
                      <a:rPr lang="en-US" sz="1350" i="1">
                        <a:latin typeface="Cambria Math" panose="02040503050406030204" pitchFamily="18" charset="0"/>
                      </a:rPr>
                      <m:t>𝐼</m:t>
                    </m:r>
                    <m:r>
                      <a:rPr lang="en-US" sz="1350" i="1">
                        <a:latin typeface="Cambria Math" panose="02040503050406030204" pitchFamily="18" charset="0"/>
                      </a:rPr>
                      <m:t>)</m:t>
                    </m:r>
                  </m:oMath>
                </a14:m>
                <a:endParaRPr lang="en-US" sz="1350" dirty="0"/>
              </a:p>
            </p:txBody>
          </p:sp>
        </mc:Choice>
        <mc:Fallback xmlns="">
          <p:sp>
            <p:nvSpPr>
              <p:cNvPr id="15" name="TextBox 14">
                <a:extLst>
                  <a:ext uri="{FF2B5EF4-FFF2-40B4-BE49-F238E27FC236}">
                    <a16:creationId xmlns:a16="http://schemas.microsoft.com/office/drawing/2014/main" id="{B9D86B78-681D-4887-93B6-5C2851C2A21A}"/>
                  </a:ext>
                </a:extLst>
              </p:cNvPr>
              <p:cNvSpPr txBox="1">
                <a:spLocks noRot="1" noChangeAspect="1" noMove="1" noResize="1" noEditPoints="1" noAdjustHandles="1" noChangeArrowheads="1" noChangeShapeType="1" noTextEdit="1"/>
              </p:cNvSpPr>
              <p:nvPr/>
            </p:nvSpPr>
            <p:spPr>
              <a:xfrm>
                <a:off x="2241247" y="1293936"/>
                <a:ext cx="629083" cy="207749"/>
              </a:xfrm>
              <a:prstGeom prst="rect">
                <a:avLst/>
              </a:prstGeom>
              <a:blipFill>
                <a:blip r:embed="rId9"/>
                <a:stretch>
                  <a:fillRect l="-13725" t="-23529" r="-11765" b="-52941"/>
                </a:stretch>
              </a:blipFill>
            </p:spPr>
            <p:txBody>
              <a:bodyPr/>
              <a:lstStyle/>
              <a:p>
                <a:r>
                  <a:rPr lang="en-US">
                    <a:noFill/>
                  </a:rPr>
                  <a:t> </a:t>
                </a:r>
              </a:p>
            </p:txBody>
          </p:sp>
        </mc:Fallback>
      </mc:AlternateContent>
      <p:pic>
        <p:nvPicPr>
          <p:cNvPr id="9" name="Picture 8" descr="A black and white photo of a person&#10;&#10;Description generated with very high confidence">
            <a:extLst>
              <a:ext uri="{FF2B5EF4-FFF2-40B4-BE49-F238E27FC236}">
                <a16:creationId xmlns:a16="http://schemas.microsoft.com/office/drawing/2014/main" id="{2345A53A-4705-4B00-9883-601A6574060E}"/>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568048" y="1600200"/>
            <a:ext cx="1942595" cy="1623146"/>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8D107EA1-01E3-4119-B1EE-375B00849E69}"/>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125006" y="1600200"/>
            <a:ext cx="1947775" cy="1623146"/>
          </a:xfrm>
          <a:prstGeom prst="rect">
            <a:avLst/>
          </a:prstGeom>
        </p:spPr>
      </p:pic>
      <p:sp>
        <p:nvSpPr>
          <p:cNvPr id="10" name="TextBox 9">
            <a:extLst>
              <a:ext uri="{FF2B5EF4-FFF2-40B4-BE49-F238E27FC236}">
                <a16:creationId xmlns:a16="http://schemas.microsoft.com/office/drawing/2014/main" id="{99E55704-BA87-7C46-9C0E-906888D72740}"/>
              </a:ext>
            </a:extLst>
          </p:cNvPr>
          <p:cNvSpPr txBox="1"/>
          <p:nvPr/>
        </p:nvSpPr>
        <p:spPr>
          <a:xfrm>
            <a:off x="5891755" y="247223"/>
            <a:ext cx="2612765" cy="738664"/>
          </a:xfrm>
          <a:prstGeom prst="rect">
            <a:avLst/>
          </a:prstGeom>
          <a:noFill/>
        </p:spPr>
        <p:txBody>
          <a:bodyPr wrap="square" rtlCol="0">
            <a:spAutoFit/>
          </a:bodyPr>
          <a:lstStyle/>
          <a:p>
            <a:r>
              <a:rPr lang="en-US" sz="2100" dirty="0"/>
              <a:t>2D Spatial Convolution</a:t>
            </a:r>
          </a:p>
        </p:txBody>
      </p:sp>
      <p:pic>
        <p:nvPicPr>
          <p:cNvPr id="3" name="Audio 2">
            <a:hlinkClick r:id="" action="ppaction://media"/>
            <a:extLst>
              <a:ext uri="{FF2B5EF4-FFF2-40B4-BE49-F238E27FC236}">
                <a16:creationId xmlns:a16="http://schemas.microsoft.com/office/drawing/2014/main" id="{47B1A627-27E3-DB4B-A3EA-3FF55608D24B}"/>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108361748"/>
      </p:ext>
    </p:extLst>
  </p:cSld>
  <p:clrMapOvr>
    <a:masterClrMapping/>
  </p:clrMapOvr>
  <mc:AlternateContent xmlns:mc="http://schemas.openxmlformats.org/markup-compatibility/2006">
    <mc:Choice xmlns:p14="http://schemas.microsoft.com/office/powerpoint/2010/main" Requires="p14">
      <p:transition spd="slow" p14:dur="2000" advTm="26636"/>
    </mc:Choice>
    <mc:Fallback>
      <p:transition spd="slow" advTm="26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B2A77-52B7-4006-8AAB-C67F9818ED12}"/>
              </a:ext>
            </a:extLst>
          </p:cNvPr>
          <p:cNvSpPr txBox="1"/>
          <p:nvPr/>
        </p:nvSpPr>
        <p:spPr>
          <a:xfrm>
            <a:off x="2597524" y="100852"/>
            <a:ext cx="3948953" cy="738664"/>
          </a:xfrm>
          <a:prstGeom prst="rect">
            <a:avLst/>
          </a:prstGeom>
          <a:noFill/>
        </p:spPr>
        <p:txBody>
          <a:bodyPr wrap="square" rtlCol="0">
            <a:spAutoFit/>
          </a:bodyPr>
          <a:lstStyle/>
          <a:p>
            <a:r>
              <a:rPr lang="en-US" sz="2100" dirty="0"/>
              <a:t>Filters Operate Over Input </a:t>
            </a:r>
            <a:r>
              <a:rPr lang="en-US" sz="2100" dirty="0">
                <a:solidFill>
                  <a:srgbClr val="FF0000"/>
                </a:solidFill>
              </a:rPr>
              <a:t>Volumes</a:t>
            </a:r>
          </a:p>
        </p:txBody>
      </p:sp>
      <p:grpSp>
        <p:nvGrpSpPr>
          <p:cNvPr id="10" name="Group 9">
            <a:extLst>
              <a:ext uri="{FF2B5EF4-FFF2-40B4-BE49-F238E27FC236}">
                <a16:creationId xmlns:a16="http://schemas.microsoft.com/office/drawing/2014/main" id="{65895764-46FC-4A64-A735-6519F7540923}"/>
              </a:ext>
            </a:extLst>
          </p:cNvPr>
          <p:cNvGrpSpPr/>
          <p:nvPr/>
        </p:nvGrpSpPr>
        <p:grpSpPr>
          <a:xfrm>
            <a:off x="3228519" y="3200870"/>
            <a:ext cx="446994" cy="508226"/>
            <a:chOff x="302079" y="1763485"/>
            <a:chExt cx="3175907" cy="3510643"/>
          </a:xfrm>
        </p:grpSpPr>
        <p:sp>
          <p:nvSpPr>
            <p:cNvPr id="11" name="Rectangle 10">
              <a:extLst>
                <a:ext uri="{FF2B5EF4-FFF2-40B4-BE49-F238E27FC236}">
                  <a16:creationId xmlns:a16="http://schemas.microsoft.com/office/drawing/2014/main" id="{930CD5F6-42BC-4FC5-943F-1FBF98C77DCD}"/>
                </a:ext>
              </a:extLst>
            </p:cNvPr>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 name="Group 11">
              <a:extLst>
                <a:ext uri="{FF2B5EF4-FFF2-40B4-BE49-F238E27FC236}">
                  <a16:creationId xmlns:a16="http://schemas.microsoft.com/office/drawing/2014/main" id="{4E699A62-0BD2-4D66-8D95-C852EF1F3D6A}"/>
                </a:ext>
              </a:extLst>
            </p:cNvPr>
            <p:cNvGrpSpPr/>
            <p:nvPr/>
          </p:nvGrpSpPr>
          <p:grpSpPr>
            <a:xfrm>
              <a:off x="707317" y="1942812"/>
              <a:ext cx="1025429" cy="1316741"/>
              <a:chOff x="1136342" y="4037860"/>
              <a:chExt cx="1424079" cy="1540274"/>
            </a:xfrm>
          </p:grpSpPr>
          <p:grpSp>
            <p:nvGrpSpPr>
              <p:cNvPr id="48" name="Group 47">
                <a:extLst>
                  <a:ext uri="{FF2B5EF4-FFF2-40B4-BE49-F238E27FC236}">
                    <a16:creationId xmlns:a16="http://schemas.microsoft.com/office/drawing/2014/main" id="{2F2D5A80-2C8E-40C0-B164-19732F1A49E1}"/>
                  </a:ext>
                </a:extLst>
              </p:cNvPr>
              <p:cNvGrpSpPr/>
              <p:nvPr/>
            </p:nvGrpSpPr>
            <p:grpSpPr>
              <a:xfrm>
                <a:off x="1837678" y="4037860"/>
                <a:ext cx="612558" cy="812306"/>
                <a:chOff x="10441619" y="1994516"/>
                <a:chExt cx="612558" cy="812306"/>
              </a:xfrm>
            </p:grpSpPr>
            <p:sp>
              <p:nvSpPr>
                <p:cNvPr id="57" name="Diamond 56">
                  <a:extLst>
                    <a:ext uri="{FF2B5EF4-FFF2-40B4-BE49-F238E27FC236}">
                      <a16:creationId xmlns:a16="http://schemas.microsoft.com/office/drawing/2014/main" id="{E5BCD21B-74CD-4DA1-A302-23DBCBA45C33}"/>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Diamond 57">
                  <a:extLst>
                    <a:ext uri="{FF2B5EF4-FFF2-40B4-BE49-F238E27FC236}">
                      <a16:creationId xmlns:a16="http://schemas.microsoft.com/office/drawing/2014/main" id="{3F0B7038-5DB5-47B3-A3FC-9A07F9A0AECC}"/>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Oval 58">
                  <a:extLst>
                    <a:ext uri="{FF2B5EF4-FFF2-40B4-BE49-F238E27FC236}">
                      <a16:creationId xmlns:a16="http://schemas.microsoft.com/office/drawing/2014/main" id="{194714DD-97AF-4258-BD32-ED873AFF57ED}"/>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Oval 59">
                  <a:extLst>
                    <a:ext uri="{FF2B5EF4-FFF2-40B4-BE49-F238E27FC236}">
                      <a16:creationId xmlns:a16="http://schemas.microsoft.com/office/drawing/2014/main" id="{2C7D4760-247F-427B-95B3-D439376FA875}"/>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9" name="Group 48">
                <a:extLst>
                  <a:ext uri="{FF2B5EF4-FFF2-40B4-BE49-F238E27FC236}">
                    <a16:creationId xmlns:a16="http://schemas.microsoft.com/office/drawing/2014/main" id="{6662013C-B637-422E-AE28-8D97F5FD46E8}"/>
                  </a:ext>
                </a:extLst>
              </p:cNvPr>
              <p:cNvGrpSpPr/>
              <p:nvPr/>
            </p:nvGrpSpPr>
            <p:grpSpPr>
              <a:xfrm>
                <a:off x="1136342" y="4326385"/>
                <a:ext cx="648070" cy="745723"/>
                <a:chOff x="1189608" y="2114366"/>
                <a:chExt cx="648070" cy="745723"/>
              </a:xfrm>
            </p:grpSpPr>
            <p:sp>
              <p:nvSpPr>
                <p:cNvPr id="54" name="Rectangle 53">
                  <a:extLst>
                    <a:ext uri="{FF2B5EF4-FFF2-40B4-BE49-F238E27FC236}">
                      <a16:creationId xmlns:a16="http://schemas.microsoft.com/office/drawing/2014/main" id="{5CF73118-F646-4076-BF66-0B544291C26B}"/>
                    </a:ext>
                  </a:extLst>
                </p:cNvPr>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FC8F1C75-C1F8-4447-AF34-5AD66319F945}"/>
                    </a:ext>
                  </a:extLst>
                </p:cNvPr>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ight Triangle 55">
                  <a:extLst>
                    <a:ext uri="{FF2B5EF4-FFF2-40B4-BE49-F238E27FC236}">
                      <a16:creationId xmlns:a16="http://schemas.microsoft.com/office/drawing/2014/main" id="{25EC3CF8-9A29-4485-8703-63CAF2C1D150}"/>
                    </a:ext>
                  </a:extLst>
                </p:cNvPr>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0" name="Group 49">
                <a:extLst>
                  <a:ext uri="{FF2B5EF4-FFF2-40B4-BE49-F238E27FC236}">
                    <a16:creationId xmlns:a16="http://schemas.microsoft.com/office/drawing/2014/main" id="{48381CA2-CDDE-4221-ACCF-141F0B184A8D}"/>
                  </a:ext>
                </a:extLst>
              </p:cNvPr>
              <p:cNvGrpSpPr/>
              <p:nvPr/>
            </p:nvGrpSpPr>
            <p:grpSpPr>
              <a:xfrm>
                <a:off x="1890158" y="4934504"/>
                <a:ext cx="670263" cy="643630"/>
                <a:chOff x="4545366" y="2078855"/>
                <a:chExt cx="670263" cy="643630"/>
              </a:xfrm>
            </p:grpSpPr>
            <p:sp>
              <p:nvSpPr>
                <p:cNvPr id="51" name="Rounded Rectangle 42">
                  <a:extLst>
                    <a:ext uri="{FF2B5EF4-FFF2-40B4-BE49-F238E27FC236}">
                      <a16:creationId xmlns:a16="http://schemas.microsoft.com/office/drawing/2014/main" id="{67671157-2596-423E-AEE4-A01D052841B3}"/>
                    </a:ext>
                  </a:extLst>
                </p:cNvPr>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Isosceles Triangle 51">
                  <a:extLst>
                    <a:ext uri="{FF2B5EF4-FFF2-40B4-BE49-F238E27FC236}">
                      <a16:creationId xmlns:a16="http://schemas.microsoft.com/office/drawing/2014/main" id="{35316304-8551-47C2-84EB-F7C89C25A579}"/>
                    </a:ext>
                  </a:extLst>
                </p:cNvPr>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Oval 52">
                  <a:extLst>
                    <a:ext uri="{FF2B5EF4-FFF2-40B4-BE49-F238E27FC236}">
                      <a16:creationId xmlns:a16="http://schemas.microsoft.com/office/drawing/2014/main" id="{1436D7AF-67CE-4D89-8FC0-FD23A6B26288}"/>
                    </a:ext>
                  </a:extLst>
                </p:cNvPr>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3" name="Group 12">
              <a:extLst>
                <a:ext uri="{FF2B5EF4-FFF2-40B4-BE49-F238E27FC236}">
                  <a16:creationId xmlns:a16="http://schemas.microsoft.com/office/drawing/2014/main" id="{B83514A8-9E5B-4EFC-9B57-FE4C9ED9A1BD}"/>
                </a:ext>
              </a:extLst>
            </p:cNvPr>
            <p:cNvGrpSpPr/>
            <p:nvPr/>
          </p:nvGrpSpPr>
          <p:grpSpPr>
            <a:xfrm>
              <a:off x="1962519" y="3440492"/>
              <a:ext cx="809052" cy="1081309"/>
              <a:chOff x="2943232" y="5059698"/>
              <a:chExt cx="1046130" cy="1282740"/>
            </a:xfrm>
          </p:grpSpPr>
          <p:grpSp>
            <p:nvGrpSpPr>
              <p:cNvPr id="40" name="Group 39">
                <a:extLst>
                  <a:ext uri="{FF2B5EF4-FFF2-40B4-BE49-F238E27FC236}">
                    <a16:creationId xmlns:a16="http://schemas.microsoft.com/office/drawing/2014/main" id="{78866699-7117-4950-BADC-03BF3F154F83}"/>
                  </a:ext>
                </a:extLst>
              </p:cNvPr>
              <p:cNvGrpSpPr/>
              <p:nvPr/>
            </p:nvGrpSpPr>
            <p:grpSpPr>
              <a:xfrm>
                <a:off x="3319099" y="5059698"/>
                <a:ext cx="670263" cy="643630"/>
                <a:chOff x="4545366" y="2078855"/>
                <a:chExt cx="670263" cy="643630"/>
              </a:xfrm>
            </p:grpSpPr>
            <p:sp>
              <p:nvSpPr>
                <p:cNvPr id="45" name="Rounded Rectangle 36">
                  <a:extLst>
                    <a:ext uri="{FF2B5EF4-FFF2-40B4-BE49-F238E27FC236}">
                      <a16:creationId xmlns:a16="http://schemas.microsoft.com/office/drawing/2014/main" id="{34262F84-3664-4B28-B843-D6502E2794A8}"/>
                    </a:ext>
                  </a:extLst>
                </p:cNvPr>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Isosceles Triangle 45">
                  <a:extLst>
                    <a:ext uri="{FF2B5EF4-FFF2-40B4-BE49-F238E27FC236}">
                      <a16:creationId xmlns:a16="http://schemas.microsoft.com/office/drawing/2014/main" id="{B3E39F1C-311F-4ACC-873A-327A3851C684}"/>
                    </a:ext>
                  </a:extLst>
                </p:cNvPr>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a:extLst>
                    <a:ext uri="{FF2B5EF4-FFF2-40B4-BE49-F238E27FC236}">
                      <a16:creationId xmlns:a16="http://schemas.microsoft.com/office/drawing/2014/main" id="{184053EC-7E1F-4252-936E-6F7A57A89758}"/>
                    </a:ext>
                  </a:extLst>
                </p:cNvPr>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1" name="Group 40">
                <a:extLst>
                  <a:ext uri="{FF2B5EF4-FFF2-40B4-BE49-F238E27FC236}">
                    <a16:creationId xmlns:a16="http://schemas.microsoft.com/office/drawing/2014/main" id="{3EE3FE83-4E52-4FA3-A30A-515BCCF3643A}"/>
                  </a:ext>
                </a:extLst>
              </p:cNvPr>
              <p:cNvGrpSpPr/>
              <p:nvPr/>
            </p:nvGrpSpPr>
            <p:grpSpPr>
              <a:xfrm>
                <a:off x="2943232" y="5330383"/>
                <a:ext cx="306279" cy="1012055"/>
                <a:chOff x="6019057" y="2043344"/>
                <a:chExt cx="306279" cy="1012055"/>
              </a:xfrm>
            </p:grpSpPr>
            <p:sp>
              <p:nvSpPr>
                <p:cNvPr id="42" name="Diamond 41">
                  <a:extLst>
                    <a:ext uri="{FF2B5EF4-FFF2-40B4-BE49-F238E27FC236}">
                      <a16:creationId xmlns:a16="http://schemas.microsoft.com/office/drawing/2014/main" id="{4B03C598-648D-4E11-B913-4025334FD151}"/>
                    </a:ext>
                  </a:extLst>
                </p:cNvPr>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ight Triangle 42">
                  <a:extLst>
                    <a:ext uri="{FF2B5EF4-FFF2-40B4-BE49-F238E27FC236}">
                      <a16:creationId xmlns:a16="http://schemas.microsoft.com/office/drawing/2014/main" id="{CC5A225D-4B0C-4E19-96F6-74039E08BEC1}"/>
                    </a:ext>
                  </a:extLst>
                </p:cNvPr>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Hexagon 43">
                  <a:extLst>
                    <a:ext uri="{FF2B5EF4-FFF2-40B4-BE49-F238E27FC236}">
                      <a16:creationId xmlns:a16="http://schemas.microsoft.com/office/drawing/2014/main" id="{2A860170-A7D1-464A-84DD-2D78240E02C2}"/>
                    </a:ext>
                  </a:extLst>
                </p:cNvPr>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4" name="Group 13">
              <a:extLst>
                <a:ext uri="{FF2B5EF4-FFF2-40B4-BE49-F238E27FC236}">
                  <a16:creationId xmlns:a16="http://schemas.microsoft.com/office/drawing/2014/main" id="{784E6A24-EAAE-4506-A874-0C6EC8CCF0CF}"/>
                </a:ext>
              </a:extLst>
            </p:cNvPr>
            <p:cNvGrpSpPr/>
            <p:nvPr/>
          </p:nvGrpSpPr>
          <p:grpSpPr>
            <a:xfrm>
              <a:off x="466292" y="3932258"/>
              <a:ext cx="1204402" cy="1285461"/>
              <a:chOff x="4815185" y="2925924"/>
              <a:chExt cx="1606069" cy="1642861"/>
            </a:xfrm>
          </p:grpSpPr>
          <p:grpSp>
            <p:nvGrpSpPr>
              <p:cNvPr id="26" name="Group 25">
                <a:extLst>
                  <a:ext uri="{FF2B5EF4-FFF2-40B4-BE49-F238E27FC236}">
                    <a16:creationId xmlns:a16="http://schemas.microsoft.com/office/drawing/2014/main" id="{7B6054DE-88A9-4620-BACE-E83BB6C6CA5F}"/>
                  </a:ext>
                </a:extLst>
              </p:cNvPr>
              <p:cNvGrpSpPr/>
              <p:nvPr/>
            </p:nvGrpSpPr>
            <p:grpSpPr>
              <a:xfrm>
                <a:off x="5041855" y="2925924"/>
                <a:ext cx="1055657" cy="645110"/>
                <a:chOff x="8445270" y="1994516"/>
                <a:chExt cx="1055657" cy="645110"/>
              </a:xfrm>
            </p:grpSpPr>
            <p:sp>
              <p:nvSpPr>
                <p:cNvPr id="36" name="Rounded Rectangle 27">
                  <a:extLst>
                    <a:ext uri="{FF2B5EF4-FFF2-40B4-BE49-F238E27FC236}">
                      <a16:creationId xmlns:a16="http://schemas.microsoft.com/office/drawing/2014/main" id="{A619564F-17CA-4873-89CC-05C1335CC6E8}"/>
                    </a:ext>
                  </a:extLst>
                </p:cNvPr>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ounded Rectangle 28">
                  <a:extLst>
                    <a:ext uri="{FF2B5EF4-FFF2-40B4-BE49-F238E27FC236}">
                      <a16:creationId xmlns:a16="http://schemas.microsoft.com/office/drawing/2014/main" id="{3FFBD8BB-26AC-4EB9-895E-5287F830F417}"/>
                    </a:ext>
                  </a:extLst>
                </p:cNvPr>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ounded Rectangle 29">
                  <a:extLst>
                    <a:ext uri="{FF2B5EF4-FFF2-40B4-BE49-F238E27FC236}">
                      <a16:creationId xmlns:a16="http://schemas.microsoft.com/office/drawing/2014/main" id="{F8E0C623-0400-41B6-8C99-B4620334C2A3}"/>
                    </a:ext>
                  </a:extLst>
                </p:cNvPr>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ounded Rectangle 30">
                  <a:extLst>
                    <a:ext uri="{FF2B5EF4-FFF2-40B4-BE49-F238E27FC236}">
                      <a16:creationId xmlns:a16="http://schemas.microsoft.com/office/drawing/2014/main" id="{4AF5C3B5-258B-484B-9A20-A2A3A8232F0F}"/>
                    </a:ext>
                  </a:extLst>
                </p:cNvPr>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7" name="Group 26">
                <a:extLst>
                  <a:ext uri="{FF2B5EF4-FFF2-40B4-BE49-F238E27FC236}">
                    <a16:creationId xmlns:a16="http://schemas.microsoft.com/office/drawing/2014/main" id="{FD5BADE0-A001-45E4-B4E8-F27AD0DB8367}"/>
                  </a:ext>
                </a:extLst>
              </p:cNvPr>
              <p:cNvGrpSpPr/>
              <p:nvPr/>
            </p:nvGrpSpPr>
            <p:grpSpPr>
              <a:xfrm>
                <a:off x="4815185" y="3594965"/>
                <a:ext cx="612558" cy="812306"/>
                <a:chOff x="10441619" y="1994516"/>
                <a:chExt cx="612558" cy="812306"/>
              </a:xfrm>
            </p:grpSpPr>
            <p:sp>
              <p:nvSpPr>
                <p:cNvPr id="32" name="Diamond 31">
                  <a:extLst>
                    <a:ext uri="{FF2B5EF4-FFF2-40B4-BE49-F238E27FC236}">
                      <a16:creationId xmlns:a16="http://schemas.microsoft.com/office/drawing/2014/main" id="{2427BBCA-25E7-4F3A-B850-8EE0A76EBAF5}"/>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Diamond 32">
                  <a:extLst>
                    <a:ext uri="{FF2B5EF4-FFF2-40B4-BE49-F238E27FC236}">
                      <a16:creationId xmlns:a16="http://schemas.microsoft.com/office/drawing/2014/main" id="{1AD394C1-2BA0-4FA6-A2FD-BCD58957C102}"/>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781AD0CE-4F3E-4E1F-8399-AE48415D28A1}"/>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6EE4F2C9-D2FC-45A3-B36B-1ED3EEE4BCB2}"/>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8" name="Group 27">
                <a:extLst>
                  <a:ext uri="{FF2B5EF4-FFF2-40B4-BE49-F238E27FC236}">
                    <a16:creationId xmlns:a16="http://schemas.microsoft.com/office/drawing/2014/main" id="{3687A038-AD9A-4B28-B6B1-6EAA5F9A39E0}"/>
                  </a:ext>
                </a:extLst>
              </p:cNvPr>
              <p:cNvGrpSpPr/>
              <p:nvPr/>
            </p:nvGrpSpPr>
            <p:grpSpPr>
              <a:xfrm>
                <a:off x="5739499" y="3720969"/>
                <a:ext cx="681755" cy="847816"/>
                <a:chOff x="2880803" y="2114366"/>
                <a:chExt cx="681755" cy="847816"/>
              </a:xfrm>
            </p:grpSpPr>
            <p:sp>
              <p:nvSpPr>
                <p:cNvPr id="29" name="Hexagon 28">
                  <a:extLst>
                    <a:ext uri="{FF2B5EF4-FFF2-40B4-BE49-F238E27FC236}">
                      <a16:creationId xmlns:a16="http://schemas.microsoft.com/office/drawing/2014/main" id="{B4BAC5E0-EF1B-4AC7-99AC-A12362B17C99}"/>
                    </a:ext>
                  </a:extLst>
                </p:cNvPr>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0" name="Picture 29">
                  <a:extLst>
                    <a:ext uri="{FF2B5EF4-FFF2-40B4-BE49-F238E27FC236}">
                      <a16:creationId xmlns:a16="http://schemas.microsoft.com/office/drawing/2014/main" id="{28E2FE13-4BA3-47A2-83F3-FEE78A3516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31" name="Diamond 30">
                  <a:extLst>
                    <a:ext uri="{FF2B5EF4-FFF2-40B4-BE49-F238E27FC236}">
                      <a16:creationId xmlns:a16="http://schemas.microsoft.com/office/drawing/2014/main" id="{22547308-1A3D-41EB-869E-C91022799EB1}"/>
                    </a:ext>
                  </a:extLst>
                </p:cNvPr>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5" name="Group 14">
              <a:extLst>
                <a:ext uri="{FF2B5EF4-FFF2-40B4-BE49-F238E27FC236}">
                  <a16:creationId xmlns:a16="http://schemas.microsoft.com/office/drawing/2014/main" id="{C670F5B4-EB4E-4867-B953-138FC6478DC6}"/>
                </a:ext>
              </a:extLst>
            </p:cNvPr>
            <p:cNvGrpSpPr/>
            <p:nvPr/>
          </p:nvGrpSpPr>
          <p:grpSpPr>
            <a:xfrm>
              <a:off x="2520971" y="1892433"/>
              <a:ext cx="855460" cy="1005847"/>
              <a:chOff x="10060696" y="2495616"/>
              <a:chExt cx="1308273" cy="1369123"/>
            </a:xfrm>
          </p:grpSpPr>
          <p:grpSp>
            <p:nvGrpSpPr>
              <p:cNvPr id="16" name="Group 15">
                <a:extLst>
                  <a:ext uri="{FF2B5EF4-FFF2-40B4-BE49-F238E27FC236}">
                    <a16:creationId xmlns:a16="http://schemas.microsoft.com/office/drawing/2014/main" id="{928D2A15-B2A5-4AF6-B6FB-7BE8403A22AB}"/>
                  </a:ext>
                </a:extLst>
              </p:cNvPr>
              <p:cNvGrpSpPr/>
              <p:nvPr/>
            </p:nvGrpSpPr>
            <p:grpSpPr>
              <a:xfrm>
                <a:off x="10060696" y="2495616"/>
                <a:ext cx="612558" cy="812306"/>
                <a:chOff x="10441619" y="1994516"/>
                <a:chExt cx="612558" cy="812306"/>
              </a:xfrm>
            </p:grpSpPr>
            <p:sp>
              <p:nvSpPr>
                <p:cNvPr id="22" name="Diamond 21">
                  <a:extLst>
                    <a:ext uri="{FF2B5EF4-FFF2-40B4-BE49-F238E27FC236}">
                      <a16:creationId xmlns:a16="http://schemas.microsoft.com/office/drawing/2014/main" id="{A7490AF0-7D0A-40F5-9EEA-2A6A5B7C156F}"/>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Diamond 22">
                  <a:extLst>
                    <a:ext uri="{FF2B5EF4-FFF2-40B4-BE49-F238E27FC236}">
                      <a16:creationId xmlns:a16="http://schemas.microsoft.com/office/drawing/2014/main" id="{5ADA4BE5-6B84-41B4-91DC-B0CCAFA94B70}"/>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4404C7AE-A559-4003-833C-2636CC8F5EC5}"/>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9EA9FB26-E0D0-4322-BCE8-F63A1AE394E2}"/>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 name="Group 16">
                <a:extLst>
                  <a:ext uri="{FF2B5EF4-FFF2-40B4-BE49-F238E27FC236}">
                    <a16:creationId xmlns:a16="http://schemas.microsoft.com/office/drawing/2014/main" id="{DEADA85E-1C61-42B3-9223-D46940767B47}"/>
                  </a:ext>
                </a:extLst>
              </p:cNvPr>
              <p:cNvGrpSpPr/>
              <p:nvPr/>
            </p:nvGrpSpPr>
            <p:grpSpPr>
              <a:xfrm>
                <a:off x="10756411" y="3052433"/>
                <a:ext cx="612558" cy="812306"/>
                <a:chOff x="10441619" y="1994516"/>
                <a:chExt cx="612558" cy="812306"/>
              </a:xfrm>
            </p:grpSpPr>
            <p:sp>
              <p:nvSpPr>
                <p:cNvPr id="18" name="Diamond 17">
                  <a:extLst>
                    <a:ext uri="{FF2B5EF4-FFF2-40B4-BE49-F238E27FC236}">
                      <a16:creationId xmlns:a16="http://schemas.microsoft.com/office/drawing/2014/main" id="{AB37B690-6F25-46E3-B6EF-59A7B13B0644}"/>
                    </a:ext>
                  </a:extLst>
                </p:cNvPr>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Diamond 18">
                  <a:extLst>
                    <a:ext uri="{FF2B5EF4-FFF2-40B4-BE49-F238E27FC236}">
                      <a16:creationId xmlns:a16="http://schemas.microsoft.com/office/drawing/2014/main" id="{46940C71-4A51-47DB-B2DC-D7E463419650}"/>
                    </a:ext>
                  </a:extLst>
                </p:cNvPr>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B2410726-2D02-487D-943A-2A3FE54F9B38}"/>
                    </a:ext>
                  </a:extLst>
                </p:cNvPr>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id="{34D6774A-E2D6-457F-A3FD-38A946C6DCBA}"/>
                    </a:ext>
                  </a:extLst>
                </p:cNvPr>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sp>
        <p:nvSpPr>
          <p:cNvPr id="61" name="TextBox 60">
            <a:extLst>
              <a:ext uri="{FF2B5EF4-FFF2-40B4-BE49-F238E27FC236}">
                <a16:creationId xmlns:a16="http://schemas.microsoft.com/office/drawing/2014/main" id="{C333D4EB-5A46-4F65-B17E-F2A6799A441A}"/>
              </a:ext>
            </a:extLst>
          </p:cNvPr>
          <p:cNvSpPr txBox="1"/>
          <p:nvPr/>
        </p:nvSpPr>
        <p:spPr>
          <a:xfrm>
            <a:off x="2088231" y="3317061"/>
            <a:ext cx="1046825" cy="300082"/>
          </a:xfrm>
          <a:prstGeom prst="rect">
            <a:avLst/>
          </a:prstGeom>
          <a:noFill/>
        </p:spPr>
        <p:txBody>
          <a:bodyPr wrap="none" rtlCol="0">
            <a:spAutoFit/>
          </a:bodyPr>
          <a:lstStyle/>
          <a:p>
            <a:r>
              <a:rPr lang="en-US" sz="1350" b="1" dirty="0">
                <a:solidFill>
                  <a:srgbClr val="0070C0"/>
                </a:solidFill>
              </a:rPr>
              <a:t>Input Image</a:t>
            </a:r>
          </a:p>
        </p:txBody>
      </p:sp>
      <p:grpSp>
        <p:nvGrpSpPr>
          <p:cNvPr id="62" name="Group 61">
            <a:extLst>
              <a:ext uri="{FF2B5EF4-FFF2-40B4-BE49-F238E27FC236}">
                <a16:creationId xmlns:a16="http://schemas.microsoft.com/office/drawing/2014/main" id="{6CC04C17-70A9-4930-9DEC-CE852527A169}"/>
              </a:ext>
            </a:extLst>
          </p:cNvPr>
          <p:cNvGrpSpPr/>
          <p:nvPr/>
        </p:nvGrpSpPr>
        <p:grpSpPr>
          <a:xfrm>
            <a:off x="3772871" y="1776977"/>
            <a:ext cx="800809" cy="942241"/>
            <a:chOff x="4947337" y="3894439"/>
            <a:chExt cx="1032936" cy="1286500"/>
          </a:xfrm>
        </p:grpSpPr>
        <p:sp>
          <p:nvSpPr>
            <p:cNvPr id="63" name="Diamond 62">
              <a:extLst>
                <a:ext uri="{FF2B5EF4-FFF2-40B4-BE49-F238E27FC236}">
                  <a16:creationId xmlns:a16="http://schemas.microsoft.com/office/drawing/2014/main" id="{ABBFA4E8-CD00-4D9B-978B-6F6794C8D058}"/>
                </a:ext>
              </a:extLst>
            </p:cNvPr>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Diamond 63">
              <a:extLst>
                <a:ext uri="{FF2B5EF4-FFF2-40B4-BE49-F238E27FC236}">
                  <a16:creationId xmlns:a16="http://schemas.microsoft.com/office/drawing/2014/main" id="{5AD93A64-0162-418D-BF80-867CF72CDCA4}"/>
                </a:ext>
              </a:extLst>
            </p:cNvPr>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Diamond 64">
              <a:extLst>
                <a:ext uri="{FF2B5EF4-FFF2-40B4-BE49-F238E27FC236}">
                  <a16:creationId xmlns:a16="http://schemas.microsoft.com/office/drawing/2014/main" id="{168B8FC0-35EA-4B5D-986A-E8849F1D6C5E}"/>
                </a:ext>
              </a:extLst>
            </p:cNvPr>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Diamond 65">
              <a:extLst>
                <a:ext uri="{FF2B5EF4-FFF2-40B4-BE49-F238E27FC236}">
                  <a16:creationId xmlns:a16="http://schemas.microsoft.com/office/drawing/2014/main" id="{8E7D8207-0A61-4718-83B3-E244C0D5B049}"/>
                </a:ext>
              </a:extLst>
            </p:cNvPr>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Diamond 66">
              <a:extLst>
                <a:ext uri="{FF2B5EF4-FFF2-40B4-BE49-F238E27FC236}">
                  <a16:creationId xmlns:a16="http://schemas.microsoft.com/office/drawing/2014/main" id="{3E468BB7-3F92-4DAB-85D1-AD338A661192}"/>
                </a:ext>
              </a:extLst>
            </p:cNvPr>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Diamond 67">
              <a:extLst>
                <a:ext uri="{FF2B5EF4-FFF2-40B4-BE49-F238E27FC236}">
                  <a16:creationId xmlns:a16="http://schemas.microsoft.com/office/drawing/2014/main" id="{D525E25F-A8EA-42E4-80F9-898A9CF2142B}"/>
                </a:ext>
              </a:extLst>
            </p:cNvPr>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Diamond 68">
              <a:extLst>
                <a:ext uri="{FF2B5EF4-FFF2-40B4-BE49-F238E27FC236}">
                  <a16:creationId xmlns:a16="http://schemas.microsoft.com/office/drawing/2014/main" id="{A97BF4C6-93A6-4947-9F2E-14BCD12D3BD0}"/>
                </a:ext>
              </a:extLst>
            </p:cNvPr>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0" name="TextBox 69">
            <a:extLst>
              <a:ext uri="{FF2B5EF4-FFF2-40B4-BE49-F238E27FC236}">
                <a16:creationId xmlns:a16="http://schemas.microsoft.com/office/drawing/2014/main" id="{44633C19-D3AB-4B1C-BF68-BE50490968A6}"/>
              </a:ext>
            </a:extLst>
          </p:cNvPr>
          <p:cNvSpPr txBox="1"/>
          <p:nvPr/>
        </p:nvSpPr>
        <p:spPr>
          <a:xfrm>
            <a:off x="4915400" y="3782057"/>
            <a:ext cx="622863" cy="300082"/>
          </a:xfrm>
          <a:prstGeom prst="rect">
            <a:avLst/>
          </a:prstGeom>
          <a:noFill/>
        </p:spPr>
        <p:txBody>
          <a:bodyPr wrap="none" rtlCol="0">
            <a:spAutoFit/>
          </a:bodyPr>
          <a:lstStyle/>
          <a:p>
            <a:r>
              <a:rPr lang="en-US" sz="1350" b="1" dirty="0">
                <a:solidFill>
                  <a:srgbClr val="0070C0"/>
                </a:solidFill>
              </a:rPr>
              <a:t>Filters</a:t>
            </a:r>
          </a:p>
        </p:txBody>
      </p:sp>
      <p:sp>
        <p:nvSpPr>
          <p:cNvPr id="71" name="Left Brace 70">
            <a:extLst>
              <a:ext uri="{FF2B5EF4-FFF2-40B4-BE49-F238E27FC236}">
                <a16:creationId xmlns:a16="http://schemas.microsoft.com/office/drawing/2014/main" id="{73863C66-3A45-4C26-AFEF-A22E9E7F4E1D}"/>
              </a:ext>
            </a:extLst>
          </p:cNvPr>
          <p:cNvSpPr/>
          <p:nvPr/>
        </p:nvSpPr>
        <p:spPr>
          <a:xfrm>
            <a:off x="3533497" y="1845929"/>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2" name="TextBox 71">
            <a:extLst>
              <a:ext uri="{FF2B5EF4-FFF2-40B4-BE49-F238E27FC236}">
                <a16:creationId xmlns:a16="http://schemas.microsoft.com/office/drawing/2014/main" id="{9E98FB2A-1943-4C66-AFC9-ED12D44FA726}"/>
              </a:ext>
            </a:extLst>
          </p:cNvPr>
          <p:cNvSpPr txBox="1"/>
          <p:nvPr/>
        </p:nvSpPr>
        <p:spPr>
          <a:xfrm>
            <a:off x="2200787" y="2110110"/>
            <a:ext cx="1315873" cy="300082"/>
          </a:xfrm>
          <a:prstGeom prst="rect">
            <a:avLst/>
          </a:prstGeom>
          <a:noFill/>
        </p:spPr>
        <p:txBody>
          <a:bodyPr wrap="none" rtlCol="0">
            <a:spAutoFit/>
          </a:bodyPr>
          <a:lstStyle/>
          <a:p>
            <a:pPr algn="ctr"/>
            <a:r>
              <a:rPr lang="en-US" sz="1350" b="1" dirty="0">
                <a:solidFill>
                  <a:srgbClr val="0070C0"/>
                </a:solidFill>
              </a:rPr>
              <a:t>Feature “Maps”</a:t>
            </a:r>
          </a:p>
        </p:txBody>
      </p:sp>
      <p:grpSp>
        <p:nvGrpSpPr>
          <p:cNvPr id="73" name="Group 72">
            <a:extLst>
              <a:ext uri="{FF2B5EF4-FFF2-40B4-BE49-F238E27FC236}">
                <a16:creationId xmlns:a16="http://schemas.microsoft.com/office/drawing/2014/main" id="{A920701B-72B1-48F5-9EFD-AB92DC9E7DF3}"/>
              </a:ext>
            </a:extLst>
          </p:cNvPr>
          <p:cNvGrpSpPr/>
          <p:nvPr/>
        </p:nvGrpSpPr>
        <p:grpSpPr>
          <a:xfrm>
            <a:off x="3745866" y="2874923"/>
            <a:ext cx="723036" cy="680991"/>
            <a:chOff x="2758958" y="5504670"/>
            <a:chExt cx="964048" cy="907988"/>
          </a:xfrm>
        </p:grpSpPr>
        <p:cxnSp>
          <p:nvCxnSpPr>
            <p:cNvPr id="74" name="Straight Arrow Connector 73">
              <a:extLst>
                <a:ext uri="{FF2B5EF4-FFF2-40B4-BE49-F238E27FC236}">
                  <a16:creationId xmlns:a16="http://schemas.microsoft.com/office/drawing/2014/main" id="{0E54FA61-DD70-4146-B537-AD87BAF3DDE9}"/>
                </a:ext>
              </a:extLst>
            </p:cNvPr>
            <p:cNvCxnSpPr/>
            <p:nvPr/>
          </p:nvCxnSpPr>
          <p:spPr>
            <a:xfrm>
              <a:off x="2758958" y="626296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7F506F8-E086-497A-84AF-A0C52FD1816B}"/>
                </a:ext>
              </a:extLst>
            </p:cNvPr>
            <p:cNvCxnSpPr/>
            <p:nvPr/>
          </p:nvCxnSpPr>
          <p:spPr>
            <a:xfrm flipH="1">
              <a:off x="3474431" y="627656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D36EEDD-25F5-47F8-A9D1-6BDDB9B151BF}"/>
                </a:ext>
              </a:extLst>
            </p:cNvPr>
            <p:cNvCxnSpPr/>
            <p:nvPr/>
          </p:nvCxnSpPr>
          <p:spPr>
            <a:xfrm flipH="1" flipV="1">
              <a:off x="3251125" y="550467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EE0C79D2-A0CD-4F85-970D-CD0F7DFBD646}"/>
                </a:ext>
              </a:extLst>
            </p:cNvPr>
            <p:cNvSpPr/>
            <p:nvPr/>
          </p:nvSpPr>
          <p:spPr>
            <a:xfrm>
              <a:off x="3136146" y="616296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grpSp>
        <p:nvGrpSpPr>
          <p:cNvPr id="78" name="Group 77">
            <a:extLst>
              <a:ext uri="{FF2B5EF4-FFF2-40B4-BE49-F238E27FC236}">
                <a16:creationId xmlns:a16="http://schemas.microsoft.com/office/drawing/2014/main" id="{16564C85-1D30-4630-90E3-4881C4DEF45F}"/>
              </a:ext>
            </a:extLst>
          </p:cNvPr>
          <p:cNvGrpSpPr/>
          <p:nvPr/>
        </p:nvGrpSpPr>
        <p:grpSpPr>
          <a:xfrm>
            <a:off x="4635766" y="3379385"/>
            <a:ext cx="1240570" cy="144176"/>
            <a:chOff x="3945491" y="6177285"/>
            <a:chExt cx="1654093" cy="192235"/>
          </a:xfrm>
        </p:grpSpPr>
        <p:sp>
          <p:nvSpPr>
            <p:cNvPr id="79" name="Isosceles Triangle 78">
              <a:extLst>
                <a:ext uri="{FF2B5EF4-FFF2-40B4-BE49-F238E27FC236}">
                  <a16:creationId xmlns:a16="http://schemas.microsoft.com/office/drawing/2014/main" id="{8C616D4E-D269-4036-AC6A-5E8AA6DA27F9}"/>
                </a:ext>
              </a:extLst>
            </p:cNvPr>
            <p:cNvSpPr/>
            <p:nvPr/>
          </p:nvSpPr>
          <p:spPr>
            <a:xfrm>
              <a:off x="4489641" y="6221170"/>
              <a:ext cx="72624" cy="106926"/>
            </a:xfrm>
            <a:prstGeom prs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ounded Rectangle 76">
              <a:extLst>
                <a:ext uri="{FF2B5EF4-FFF2-40B4-BE49-F238E27FC236}">
                  <a16:creationId xmlns:a16="http://schemas.microsoft.com/office/drawing/2014/main" id="{85449521-E296-4FF7-8B87-E38D7D349BCE}"/>
                </a:ext>
              </a:extLst>
            </p:cNvPr>
            <p:cNvSpPr/>
            <p:nvPr/>
          </p:nvSpPr>
          <p:spPr>
            <a:xfrm>
              <a:off x="4723255" y="6224998"/>
              <a:ext cx="108936" cy="106926"/>
            </a:xfrm>
            <a:prstGeom prst="round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Diamond 80">
              <a:extLst>
                <a:ext uri="{FF2B5EF4-FFF2-40B4-BE49-F238E27FC236}">
                  <a16:creationId xmlns:a16="http://schemas.microsoft.com/office/drawing/2014/main" id="{A0A79240-BC11-4241-8E40-9B270DEC5EF9}"/>
                </a:ext>
              </a:extLst>
            </p:cNvPr>
            <p:cNvSpPr/>
            <p:nvPr/>
          </p:nvSpPr>
          <p:spPr>
            <a:xfrm>
              <a:off x="4986836" y="6226773"/>
              <a:ext cx="89384" cy="106926"/>
            </a:xfrm>
            <a:prstGeom prst="diamond">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ight Triangle 81">
              <a:extLst>
                <a:ext uri="{FF2B5EF4-FFF2-40B4-BE49-F238E27FC236}">
                  <a16:creationId xmlns:a16="http://schemas.microsoft.com/office/drawing/2014/main" id="{0A40C278-BF19-4D5B-9561-5F66253C269A}"/>
                </a:ext>
              </a:extLst>
            </p:cNvPr>
            <p:cNvSpPr/>
            <p:nvPr/>
          </p:nvSpPr>
          <p:spPr>
            <a:xfrm>
              <a:off x="5208038" y="6229040"/>
              <a:ext cx="75417" cy="106926"/>
            </a:xfrm>
            <a:prstGeom prst="rtTriangl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3" name="Group 82">
              <a:extLst>
                <a:ext uri="{FF2B5EF4-FFF2-40B4-BE49-F238E27FC236}">
                  <a16:creationId xmlns:a16="http://schemas.microsoft.com/office/drawing/2014/main" id="{40BE6BF9-430D-4363-9867-C8EEC5532CCD}"/>
                </a:ext>
              </a:extLst>
            </p:cNvPr>
            <p:cNvGrpSpPr/>
            <p:nvPr/>
          </p:nvGrpSpPr>
          <p:grpSpPr>
            <a:xfrm>
              <a:off x="3945491" y="6177285"/>
              <a:ext cx="202300" cy="184329"/>
              <a:chOff x="3984208" y="6182628"/>
              <a:chExt cx="202300" cy="184329"/>
            </a:xfrm>
          </p:grpSpPr>
          <p:sp>
            <p:nvSpPr>
              <p:cNvPr id="94" name="Rectangle 93">
                <a:extLst>
                  <a:ext uri="{FF2B5EF4-FFF2-40B4-BE49-F238E27FC236}">
                    <a16:creationId xmlns:a16="http://schemas.microsoft.com/office/drawing/2014/main" id="{5D0960BB-FD57-42B8-AD62-62DB18CA3A70}"/>
                  </a:ext>
                </a:extLst>
              </p:cNvPr>
              <p:cNvSpPr/>
              <p:nvPr/>
            </p:nvSpPr>
            <p:spPr>
              <a:xfrm>
                <a:off x="4044793" y="6221170"/>
                <a:ext cx="69831" cy="110376"/>
              </a:xfrm>
              <a:prstGeom prst="rect">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B80F4BB1-BB35-43C6-BABC-A4E68C8F64E2}"/>
                  </a:ext>
                </a:extLst>
              </p:cNvPr>
              <p:cNvSpPr/>
              <p:nvPr/>
            </p:nvSpPr>
            <p:spPr>
              <a:xfrm>
                <a:off x="3984208" y="6182628"/>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4" name="Group 83">
              <a:extLst>
                <a:ext uri="{FF2B5EF4-FFF2-40B4-BE49-F238E27FC236}">
                  <a16:creationId xmlns:a16="http://schemas.microsoft.com/office/drawing/2014/main" id="{03014885-3981-4A28-AF59-AA25D4522701}"/>
                </a:ext>
              </a:extLst>
            </p:cNvPr>
            <p:cNvGrpSpPr/>
            <p:nvPr/>
          </p:nvGrpSpPr>
          <p:grpSpPr>
            <a:xfrm>
              <a:off x="4178175" y="6177285"/>
              <a:ext cx="202300" cy="184329"/>
              <a:chOff x="4255598" y="6177285"/>
              <a:chExt cx="202300" cy="184329"/>
            </a:xfrm>
          </p:grpSpPr>
          <p:sp>
            <p:nvSpPr>
              <p:cNvPr id="92" name="Oval 91">
                <a:extLst>
                  <a:ext uri="{FF2B5EF4-FFF2-40B4-BE49-F238E27FC236}">
                    <a16:creationId xmlns:a16="http://schemas.microsoft.com/office/drawing/2014/main" id="{9875A398-A200-40D5-ACB3-58F6DFB8A95C}"/>
                  </a:ext>
                </a:extLst>
              </p:cNvPr>
              <p:cNvSpPr/>
              <p:nvPr/>
            </p:nvSpPr>
            <p:spPr>
              <a:xfrm>
                <a:off x="4303582" y="6205495"/>
                <a:ext cx="92177" cy="106926"/>
              </a:xfrm>
              <a:prstGeom prst="ellipse">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9FE0F1FB-072C-42F2-B777-4DE8894E4857}"/>
                  </a:ext>
                </a:extLst>
              </p:cNvPr>
              <p:cNvSpPr/>
              <p:nvPr/>
            </p:nvSpPr>
            <p:spPr>
              <a:xfrm>
                <a:off x="4255598" y="617728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85" name="Rectangle 84">
              <a:extLst>
                <a:ext uri="{FF2B5EF4-FFF2-40B4-BE49-F238E27FC236}">
                  <a16:creationId xmlns:a16="http://schemas.microsoft.com/office/drawing/2014/main" id="{F9C6C10F-56C7-457B-AA62-0C4850B5D9DA}"/>
                </a:ext>
              </a:extLst>
            </p:cNvPr>
            <p:cNvSpPr/>
            <p:nvPr/>
          </p:nvSpPr>
          <p:spPr>
            <a:xfrm>
              <a:off x="4434784" y="6184193"/>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9801A740-A1CC-4F6F-8A2B-0C3CCC6CA179}"/>
                </a:ext>
              </a:extLst>
            </p:cNvPr>
            <p:cNvSpPr/>
            <p:nvPr/>
          </p:nvSpPr>
          <p:spPr>
            <a:xfrm>
              <a:off x="4677647" y="6184195"/>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4A884735-DC15-4CEF-AC85-1E1CCFC98633}"/>
                </a:ext>
              </a:extLst>
            </p:cNvPr>
            <p:cNvSpPr/>
            <p:nvPr/>
          </p:nvSpPr>
          <p:spPr>
            <a:xfrm>
              <a:off x="4925555" y="6184194"/>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B0C84629-AEDD-428D-B122-430C7F149478}"/>
                </a:ext>
              </a:extLst>
            </p:cNvPr>
            <p:cNvSpPr/>
            <p:nvPr/>
          </p:nvSpPr>
          <p:spPr>
            <a:xfrm>
              <a:off x="5154895" y="6185191"/>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89" name="Group 88">
              <a:extLst>
                <a:ext uri="{FF2B5EF4-FFF2-40B4-BE49-F238E27FC236}">
                  <a16:creationId xmlns:a16="http://schemas.microsoft.com/office/drawing/2014/main" id="{3089B937-FFF5-43EB-A521-4A5B954F1493}"/>
                </a:ext>
              </a:extLst>
            </p:cNvPr>
            <p:cNvGrpSpPr/>
            <p:nvPr/>
          </p:nvGrpSpPr>
          <p:grpSpPr>
            <a:xfrm>
              <a:off x="5397284" y="6185191"/>
              <a:ext cx="202300" cy="184329"/>
              <a:chOff x="5508271" y="6177856"/>
              <a:chExt cx="202300" cy="184329"/>
            </a:xfrm>
          </p:grpSpPr>
          <p:sp>
            <p:nvSpPr>
              <p:cNvPr id="90" name="Hexagon 89">
                <a:extLst>
                  <a:ext uri="{FF2B5EF4-FFF2-40B4-BE49-F238E27FC236}">
                    <a16:creationId xmlns:a16="http://schemas.microsoft.com/office/drawing/2014/main" id="{1B7D1E61-2781-44C9-B263-D4D3A4A78D3A}"/>
                  </a:ext>
                </a:extLst>
              </p:cNvPr>
              <p:cNvSpPr/>
              <p:nvPr/>
            </p:nvSpPr>
            <p:spPr>
              <a:xfrm>
                <a:off x="5573689" y="6215986"/>
                <a:ext cx="81004" cy="106926"/>
              </a:xfrm>
              <a:prstGeom prst="hexagon">
                <a:avLst/>
              </a:prstGeom>
              <a:solidFill>
                <a:schemeClr val="tx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a:extLst>
                  <a:ext uri="{FF2B5EF4-FFF2-40B4-BE49-F238E27FC236}">
                    <a16:creationId xmlns:a16="http://schemas.microsoft.com/office/drawing/2014/main" id="{DF77B22D-4346-4D9B-A8DA-00D4D9BD2505}"/>
                  </a:ext>
                </a:extLst>
              </p:cNvPr>
              <p:cNvSpPr/>
              <p:nvPr/>
            </p:nvSpPr>
            <p:spPr>
              <a:xfrm>
                <a:off x="5508271" y="6177856"/>
                <a:ext cx="202300" cy="18432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99" name="Group 98">
            <a:extLst>
              <a:ext uri="{FF2B5EF4-FFF2-40B4-BE49-F238E27FC236}">
                <a16:creationId xmlns:a16="http://schemas.microsoft.com/office/drawing/2014/main" id="{9A54E577-439D-48BE-8F4C-54C41D98B9F9}"/>
              </a:ext>
            </a:extLst>
          </p:cNvPr>
          <p:cNvGrpSpPr/>
          <p:nvPr/>
        </p:nvGrpSpPr>
        <p:grpSpPr>
          <a:xfrm rot="21278205">
            <a:off x="5793225" y="1959094"/>
            <a:ext cx="169977" cy="541511"/>
            <a:chOff x="8457134" y="4235083"/>
            <a:chExt cx="226636" cy="722015"/>
          </a:xfrm>
        </p:grpSpPr>
        <p:grpSp>
          <p:nvGrpSpPr>
            <p:cNvPr id="100" name="Group 99">
              <a:extLst>
                <a:ext uri="{FF2B5EF4-FFF2-40B4-BE49-F238E27FC236}">
                  <a16:creationId xmlns:a16="http://schemas.microsoft.com/office/drawing/2014/main" id="{FE3C1501-2674-49C8-A11D-002919271093}"/>
                </a:ext>
              </a:extLst>
            </p:cNvPr>
            <p:cNvGrpSpPr/>
            <p:nvPr/>
          </p:nvGrpSpPr>
          <p:grpSpPr>
            <a:xfrm rot="867278">
              <a:off x="8457134" y="4306650"/>
              <a:ext cx="138191" cy="650448"/>
              <a:chOff x="8473151" y="3559071"/>
              <a:chExt cx="138191" cy="650448"/>
            </a:xfrm>
          </p:grpSpPr>
          <p:sp>
            <p:nvSpPr>
              <p:cNvPr id="102" name="Rectangle 101">
                <a:extLst>
                  <a:ext uri="{FF2B5EF4-FFF2-40B4-BE49-F238E27FC236}">
                    <a16:creationId xmlns:a16="http://schemas.microsoft.com/office/drawing/2014/main" id="{C8C1BB9B-1D37-4EB0-B681-DA1BAC933BAC}"/>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8889186C-FA35-4D1E-903D-5C637A3884BF}"/>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0853D002-CF2E-4642-ADA8-9D795018D6E1}"/>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6BA127F8-941B-4E3F-A97F-8B2F78808D1D}"/>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76C69B29-5126-458C-8201-E85F99B73475}"/>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7D7E07AE-2FE2-42DE-B500-F7B6A5F6DE2D}"/>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1" name="Rectangle 100">
              <a:extLst>
                <a:ext uri="{FF2B5EF4-FFF2-40B4-BE49-F238E27FC236}">
                  <a16:creationId xmlns:a16="http://schemas.microsoft.com/office/drawing/2014/main" id="{3A0E3137-6342-4337-9CE6-4E14CF4A11B3}"/>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32EA2FB6-B70D-4A6B-88F9-EC8010FF0AF8}"/>
              </a:ext>
            </a:extLst>
          </p:cNvPr>
          <p:cNvGrpSpPr/>
          <p:nvPr/>
        </p:nvGrpSpPr>
        <p:grpSpPr>
          <a:xfrm rot="21278205">
            <a:off x="6088094" y="1945129"/>
            <a:ext cx="169977" cy="541511"/>
            <a:chOff x="8457134" y="4235083"/>
            <a:chExt cx="226636" cy="722015"/>
          </a:xfrm>
        </p:grpSpPr>
        <p:grpSp>
          <p:nvGrpSpPr>
            <p:cNvPr id="109" name="Group 108">
              <a:extLst>
                <a:ext uri="{FF2B5EF4-FFF2-40B4-BE49-F238E27FC236}">
                  <a16:creationId xmlns:a16="http://schemas.microsoft.com/office/drawing/2014/main" id="{FCA717E7-D868-4702-A558-BBCCAB940876}"/>
                </a:ext>
              </a:extLst>
            </p:cNvPr>
            <p:cNvGrpSpPr/>
            <p:nvPr/>
          </p:nvGrpSpPr>
          <p:grpSpPr>
            <a:xfrm rot="867278">
              <a:off x="8457134" y="4306650"/>
              <a:ext cx="138191" cy="650448"/>
              <a:chOff x="8473151" y="3559071"/>
              <a:chExt cx="138191" cy="650448"/>
            </a:xfrm>
          </p:grpSpPr>
          <p:sp>
            <p:nvSpPr>
              <p:cNvPr id="111" name="Rectangle 110">
                <a:extLst>
                  <a:ext uri="{FF2B5EF4-FFF2-40B4-BE49-F238E27FC236}">
                    <a16:creationId xmlns:a16="http://schemas.microsoft.com/office/drawing/2014/main" id="{B3D39BCA-1E63-4618-84F3-3F1DBECC471A}"/>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Rectangle 111">
                <a:extLst>
                  <a:ext uri="{FF2B5EF4-FFF2-40B4-BE49-F238E27FC236}">
                    <a16:creationId xmlns:a16="http://schemas.microsoft.com/office/drawing/2014/main" id="{A1A51C81-812E-4E6C-A0A0-943ED04464FE}"/>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308982C9-1352-4DCB-AEE0-5CE854133B39}"/>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8C2029CC-E291-464C-84FC-EF00A83156A9}"/>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2B140619-6DB3-4897-9E9D-C8502A94F1E4}"/>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468FE29E-5710-448D-804F-9D25700D1405}"/>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0" name="Rectangle 109">
              <a:extLst>
                <a:ext uri="{FF2B5EF4-FFF2-40B4-BE49-F238E27FC236}">
                  <a16:creationId xmlns:a16="http://schemas.microsoft.com/office/drawing/2014/main" id="{65C26095-E07C-40E2-B1BF-4E003BCF5BC2}"/>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7" name="Rectangle 116">
            <a:extLst>
              <a:ext uri="{FF2B5EF4-FFF2-40B4-BE49-F238E27FC236}">
                <a16:creationId xmlns:a16="http://schemas.microsoft.com/office/drawing/2014/main" id="{C317EC7F-AB34-47F3-8DDF-9CA9980D2A2D}"/>
              </a:ext>
            </a:extLst>
          </p:cNvPr>
          <p:cNvSpPr/>
          <p:nvPr/>
        </p:nvSpPr>
        <p:spPr>
          <a:xfrm rot="19977805">
            <a:off x="6352053" y="234755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82C24F7C-A38D-40BD-9489-EC86707EA69F}"/>
              </a:ext>
            </a:extLst>
          </p:cNvPr>
          <p:cNvSpPr/>
          <p:nvPr/>
        </p:nvSpPr>
        <p:spPr>
          <a:xfrm rot="19977805">
            <a:off x="6363513" y="2267988"/>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54A2EFD8-B961-4966-86D0-58C94C51CD23}"/>
              </a:ext>
            </a:extLst>
          </p:cNvPr>
          <p:cNvSpPr/>
          <p:nvPr/>
        </p:nvSpPr>
        <p:spPr>
          <a:xfrm rot="19977805">
            <a:off x="6373690" y="219644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334ABADD-306C-4BC2-800E-D7102AB4AA59}"/>
              </a:ext>
            </a:extLst>
          </p:cNvPr>
          <p:cNvSpPr/>
          <p:nvPr/>
        </p:nvSpPr>
        <p:spPr>
          <a:xfrm rot="19977805">
            <a:off x="6383867" y="212489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3B647AFE-5385-4903-B0C0-4F4B895AA643}"/>
              </a:ext>
            </a:extLst>
          </p:cNvPr>
          <p:cNvSpPr/>
          <p:nvPr/>
        </p:nvSpPr>
        <p:spPr>
          <a:xfrm rot="19977805">
            <a:off x="6395286" y="205354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B1816A1E-25EE-4BB2-8151-6C55341E8AF8}"/>
              </a:ext>
            </a:extLst>
          </p:cNvPr>
          <p:cNvSpPr/>
          <p:nvPr/>
        </p:nvSpPr>
        <p:spPr>
          <a:xfrm rot="19977805">
            <a:off x="6409207" y="199039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2D1A75CF-9C0C-411F-9662-C6A301844F98}"/>
              </a:ext>
            </a:extLst>
          </p:cNvPr>
          <p:cNvSpPr/>
          <p:nvPr/>
        </p:nvSpPr>
        <p:spPr>
          <a:xfrm rot="20101213">
            <a:off x="6424768" y="1928798"/>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4" name="Group 123">
            <a:extLst>
              <a:ext uri="{FF2B5EF4-FFF2-40B4-BE49-F238E27FC236}">
                <a16:creationId xmlns:a16="http://schemas.microsoft.com/office/drawing/2014/main" id="{A855AFED-DE6A-4319-BA49-A0FC23BBE4EA}"/>
              </a:ext>
            </a:extLst>
          </p:cNvPr>
          <p:cNvGrpSpPr/>
          <p:nvPr/>
        </p:nvGrpSpPr>
        <p:grpSpPr>
          <a:xfrm rot="21278205">
            <a:off x="6638766" y="1945785"/>
            <a:ext cx="169977" cy="541511"/>
            <a:chOff x="8457134" y="4235083"/>
            <a:chExt cx="226636" cy="722015"/>
          </a:xfrm>
        </p:grpSpPr>
        <p:grpSp>
          <p:nvGrpSpPr>
            <p:cNvPr id="125" name="Group 124">
              <a:extLst>
                <a:ext uri="{FF2B5EF4-FFF2-40B4-BE49-F238E27FC236}">
                  <a16:creationId xmlns:a16="http://schemas.microsoft.com/office/drawing/2014/main" id="{938CF50B-2CED-4D60-A30D-DF230330D517}"/>
                </a:ext>
              </a:extLst>
            </p:cNvPr>
            <p:cNvGrpSpPr/>
            <p:nvPr/>
          </p:nvGrpSpPr>
          <p:grpSpPr>
            <a:xfrm rot="867278">
              <a:off x="8457134" y="4306650"/>
              <a:ext cx="138191" cy="650448"/>
              <a:chOff x="8473151" y="3559071"/>
              <a:chExt cx="138191" cy="650448"/>
            </a:xfrm>
          </p:grpSpPr>
          <p:sp>
            <p:nvSpPr>
              <p:cNvPr id="127" name="Rectangle 126">
                <a:extLst>
                  <a:ext uri="{FF2B5EF4-FFF2-40B4-BE49-F238E27FC236}">
                    <a16:creationId xmlns:a16="http://schemas.microsoft.com/office/drawing/2014/main" id="{5CFC3DF7-22C8-4510-A571-6A2A18B438F8}"/>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733CB883-C83C-4D23-9504-4B5A6E7C9B0B}"/>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7882F116-1011-4EDC-A818-0BE3948E4572}"/>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EF8E7D4D-945D-4177-A795-FBAA58AA1FDD}"/>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6651D86-3EB0-4EE1-BD88-7E4A5BBC3D4A}"/>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F25B5927-9221-45DA-BC97-E20DE082B0CB}"/>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6" name="Rectangle 125">
              <a:extLst>
                <a:ext uri="{FF2B5EF4-FFF2-40B4-BE49-F238E27FC236}">
                  <a16:creationId xmlns:a16="http://schemas.microsoft.com/office/drawing/2014/main" id="{7D8A0CD8-AD00-4521-9D57-8EE9332D48F1}"/>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3" name="Group 132">
            <a:extLst>
              <a:ext uri="{FF2B5EF4-FFF2-40B4-BE49-F238E27FC236}">
                <a16:creationId xmlns:a16="http://schemas.microsoft.com/office/drawing/2014/main" id="{95BE3E41-B0A3-4BFC-BE5B-5A0366293CFE}"/>
              </a:ext>
            </a:extLst>
          </p:cNvPr>
          <p:cNvGrpSpPr/>
          <p:nvPr/>
        </p:nvGrpSpPr>
        <p:grpSpPr>
          <a:xfrm rot="21278205">
            <a:off x="6907784" y="1948295"/>
            <a:ext cx="169977" cy="541511"/>
            <a:chOff x="8457134" y="4235083"/>
            <a:chExt cx="226636" cy="722015"/>
          </a:xfrm>
        </p:grpSpPr>
        <p:grpSp>
          <p:nvGrpSpPr>
            <p:cNvPr id="134" name="Group 133">
              <a:extLst>
                <a:ext uri="{FF2B5EF4-FFF2-40B4-BE49-F238E27FC236}">
                  <a16:creationId xmlns:a16="http://schemas.microsoft.com/office/drawing/2014/main" id="{7917B07D-8143-4ABC-BD7C-9086F6238CA0}"/>
                </a:ext>
              </a:extLst>
            </p:cNvPr>
            <p:cNvGrpSpPr/>
            <p:nvPr/>
          </p:nvGrpSpPr>
          <p:grpSpPr>
            <a:xfrm rot="867278">
              <a:off x="8457134" y="4306650"/>
              <a:ext cx="138191" cy="650448"/>
              <a:chOff x="8473151" y="3559071"/>
              <a:chExt cx="138191" cy="650448"/>
            </a:xfrm>
          </p:grpSpPr>
          <p:sp>
            <p:nvSpPr>
              <p:cNvPr id="136" name="Rectangle 135">
                <a:extLst>
                  <a:ext uri="{FF2B5EF4-FFF2-40B4-BE49-F238E27FC236}">
                    <a16:creationId xmlns:a16="http://schemas.microsoft.com/office/drawing/2014/main" id="{42759EB9-166A-47C7-95E8-8905D4B36D7E}"/>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B1358336-EAAA-4DAF-A83C-19E4BA8A7DBD}"/>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8" name="Rectangle 137">
                <a:extLst>
                  <a:ext uri="{FF2B5EF4-FFF2-40B4-BE49-F238E27FC236}">
                    <a16:creationId xmlns:a16="http://schemas.microsoft.com/office/drawing/2014/main" id="{6278E850-997C-4658-9E9F-8378F1BC0356}"/>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1F06BBAA-AE99-40E0-9039-FFC443F0D829}"/>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C13D175E-A271-4E2B-BDDC-B8511505514F}"/>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83AB1C5D-AE6F-4710-A153-18104237268C}"/>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5" name="Rectangle 134">
              <a:extLst>
                <a:ext uri="{FF2B5EF4-FFF2-40B4-BE49-F238E27FC236}">
                  <a16:creationId xmlns:a16="http://schemas.microsoft.com/office/drawing/2014/main" id="{02D5CEB5-1A65-445F-958B-7541135441D7}"/>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2" name="Group 141">
            <a:extLst>
              <a:ext uri="{FF2B5EF4-FFF2-40B4-BE49-F238E27FC236}">
                <a16:creationId xmlns:a16="http://schemas.microsoft.com/office/drawing/2014/main" id="{AC3CECD6-0D9D-42C6-95F3-AF9C8D514621}"/>
              </a:ext>
            </a:extLst>
          </p:cNvPr>
          <p:cNvGrpSpPr/>
          <p:nvPr/>
        </p:nvGrpSpPr>
        <p:grpSpPr>
          <a:xfrm rot="21278205">
            <a:off x="7190277" y="1955843"/>
            <a:ext cx="169977" cy="541511"/>
            <a:chOff x="8457134" y="4235083"/>
            <a:chExt cx="226636" cy="722015"/>
          </a:xfrm>
        </p:grpSpPr>
        <p:grpSp>
          <p:nvGrpSpPr>
            <p:cNvPr id="143" name="Group 142">
              <a:extLst>
                <a:ext uri="{FF2B5EF4-FFF2-40B4-BE49-F238E27FC236}">
                  <a16:creationId xmlns:a16="http://schemas.microsoft.com/office/drawing/2014/main" id="{BEDD167D-AAD5-4932-94FC-766F08145055}"/>
                </a:ext>
              </a:extLst>
            </p:cNvPr>
            <p:cNvGrpSpPr/>
            <p:nvPr/>
          </p:nvGrpSpPr>
          <p:grpSpPr>
            <a:xfrm rot="867278">
              <a:off x="8457134" y="4306650"/>
              <a:ext cx="138191" cy="650448"/>
              <a:chOff x="8473151" y="3559071"/>
              <a:chExt cx="138191" cy="650448"/>
            </a:xfrm>
          </p:grpSpPr>
          <p:sp>
            <p:nvSpPr>
              <p:cNvPr id="145" name="Rectangle 144">
                <a:extLst>
                  <a:ext uri="{FF2B5EF4-FFF2-40B4-BE49-F238E27FC236}">
                    <a16:creationId xmlns:a16="http://schemas.microsoft.com/office/drawing/2014/main" id="{29642A24-B8E4-4867-8914-794EA067C7CD}"/>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F8A13CC0-44EF-4F16-AF0F-D6DA2A0422CD}"/>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22D5FFC1-2CFB-4F94-A777-4B13790BE639}"/>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C93B8B8E-2600-447D-80D9-7338D402CF0C}"/>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88229EB0-BF54-48F7-BC84-B9C21A47049B}"/>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a:extLst>
                  <a:ext uri="{FF2B5EF4-FFF2-40B4-BE49-F238E27FC236}">
                    <a16:creationId xmlns:a16="http://schemas.microsoft.com/office/drawing/2014/main" id="{3AE0486F-DCE2-4923-B3B0-F8B91DA494D9}"/>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4" name="Rectangle 143">
              <a:extLst>
                <a:ext uri="{FF2B5EF4-FFF2-40B4-BE49-F238E27FC236}">
                  <a16:creationId xmlns:a16="http://schemas.microsoft.com/office/drawing/2014/main" id="{026CB2A4-14B3-406C-9891-D8EF84862E59}"/>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1" name="Group 150">
            <a:extLst>
              <a:ext uri="{FF2B5EF4-FFF2-40B4-BE49-F238E27FC236}">
                <a16:creationId xmlns:a16="http://schemas.microsoft.com/office/drawing/2014/main" id="{8E1D167E-E9D8-413A-9241-2C1CA3275FC1}"/>
              </a:ext>
            </a:extLst>
          </p:cNvPr>
          <p:cNvGrpSpPr/>
          <p:nvPr/>
        </p:nvGrpSpPr>
        <p:grpSpPr>
          <a:xfrm rot="21278205">
            <a:off x="7448080" y="1965901"/>
            <a:ext cx="169977" cy="541511"/>
            <a:chOff x="8457134" y="4235083"/>
            <a:chExt cx="226636" cy="722015"/>
          </a:xfrm>
        </p:grpSpPr>
        <p:grpSp>
          <p:nvGrpSpPr>
            <p:cNvPr id="152" name="Group 151">
              <a:extLst>
                <a:ext uri="{FF2B5EF4-FFF2-40B4-BE49-F238E27FC236}">
                  <a16:creationId xmlns:a16="http://schemas.microsoft.com/office/drawing/2014/main" id="{5BE577F3-A03F-42BB-B59A-EE5457751E34}"/>
                </a:ext>
              </a:extLst>
            </p:cNvPr>
            <p:cNvGrpSpPr/>
            <p:nvPr/>
          </p:nvGrpSpPr>
          <p:grpSpPr>
            <a:xfrm rot="867278">
              <a:off x="8457134" y="4306650"/>
              <a:ext cx="138191" cy="650448"/>
              <a:chOff x="8473151" y="3559071"/>
              <a:chExt cx="138191" cy="650448"/>
            </a:xfrm>
          </p:grpSpPr>
          <p:sp>
            <p:nvSpPr>
              <p:cNvPr id="154" name="Rectangle 153">
                <a:extLst>
                  <a:ext uri="{FF2B5EF4-FFF2-40B4-BE49-F238E27FC236}">
                    <a16:creationId xmlns:a16="http://schemas.microsoft.com/office/drawing/2014/main" id="{6E60224E-C76C-421C-915E-D5FF6AC7ABCF}"/>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D80F10C9-9B7B-4736-9BE8-0600FB293D49}"/>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78F6C1EA-A64A-4E09-AA7C-3D24C04C965B}"/>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a:extLst>
                  <a:ext uri="{FF2B5EF4-FFF2-40B4-BE49-F238E27FC236}">
                    <a16:creationId xmlns:a16="http://schemas.microsoft.com/office/drawing/2014/main" id="{72A2AEDD-5397-4EC5-A80D-F5B2FC2C2BA2}"/>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273E7CB6-0BC5-4250-8B8C-93E15265A58B}"/>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60E3EAFB-4971-4A68-BF33-A0EFDE09CFF9}"/>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3" name="Rectangle 152">
              <a:extLst>
                <a:ext uri="{FF2B5EF4-FFF2-40B4-BE49-F238E27FC236}">
                  <a16:creationId xmlns:a16="http://schemas.microsoft.com/office/drawing/2014/main" id="{A8347B00-4173-4B3C-8F62-2D7870547456}"/>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0" name="Straight Arrow Connector 159">
            <a:extLst>
              <a:ext uri="{FF2B5EF4-FFF2-40B4-BE49-F238E27FC236}">
                <a16:creationId xmlns:a16="http://schemas.microsoft.com/office/drawing/2014/main" id="{824DAA0A-B8C8-4FAF-AA16-9CCC7B513CE9}"/>
              </a:ext>
            </a:extLst>
          </p:cNvPr>
          <p:cNvCxnSpPr/>
          <p:nvPr/>
        </p:nvCxnSpPr>
        <p:spPr>
          <a:xfrm>
            <a:off x="4719845" y="2265962"/>
            <a:ext cx="194966"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F668C10-753C-49E5-9247-59CDFE4F2B41}"/>
              </a:ext>
            </a:extLst>
          </p:cNvPr>
          <p:cNvCxnSpPr/>
          <p:nvPr/>
        </p:nvCxnSpPr>
        <p:spPr>
          <a:xfrm flipH="1">
            <a:off x="5256450" y="2276162"/>
            <a:ext cx="18643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AA3E930C-7CB7-4732-AC83-1DBDD0DCD9E4}"/>
              </a:ext>
            </a:extLst>
          </p:cNvPr>
          <p:cNvSpPr/>
          <p:nvPr/>
        </p:nvSpPr>
        <p:spPr>
          <a:xfrm>
            <a:off x="5002735" y="2190963"/>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163" name="TextBox 162">
            <a:extLst>
              <a:ext uri="{FF2B5EF4-FFF2-40B4-BE49-F238E27FC236}">
                <a16:creationId xmlns:a16="http://schemas.microsoft.com/office/drawing/2014/main" id="{C78087A0-EB55-4CD5-ACD8-198659BDEDBD}"/>
              </a:ext>
            </a:extLst>
          </p:cNvPr>
          <p:cNvSpPr txBox="1"/>
          <p:nvPr/>
        </p:nvSpPr>
        <p:spPr>
          <a:xfrm>
            <a:off x="6050215" y="2554413"/>
            <a:ext cx="1181862" cy="300082"/>
          </a:xfrm>
          <a:prstGeom prst="rect">
            <a:avLst/>
          </a:prstGeom>
          <a:noFill/>
        </p:spPr>
        <p:txBody>
          <a:bodyPr wrap="none" rtlCol="0">
            <a:spAutoFit/>
          </a:bodyPr>
          <a:lstStyle/>
          <a:p>
            <a:r>
              <a:rPr lang="en-US" sz="1350" b="1" dirty="0">
                <a:solidFill>
                  <a:srgbClr val="0070C0"/>
                </a:solidFill>
              </a:rPr>
              <a:t>Layer-2 Filters</a:t>
            </a:r>
          </a:p>
        </p:txBody>
      </p:sp>
      <p:pic>
        <p:nvPicPr>
          <p:cNvPr id="2" name="Audio 1">
            <a:hlinkClick r:id="" action="ppaction://media"/>
            <a:extLst>
              <a:ext uri="{FF2B5EF4-FFF2-40B4-BE49-F238E27FC236}">
                <a16:creationId xmlns:a16="http://schemas.microsoft.com/office/drawing/2014/main" id="{75F59501-8D62-A74A-AB19-DE81F39906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015734160"/>
      </p:ext>
    </p:extLst>
  </p:cSld>
  <p:clrMapOvr>
    <a:masterClrMapping/>
  </p:clrMapOvr>
  <mc:AlternateContent xmlns:mc="http://schemas.openxmlformats.org/markup-compatibility/2006">
    <mc:Choice xmlns:p14="http://schemas.microsoft.com/office/powerpoint/2010/main" Requires="p14">
      <p:transition spd="slow" p14:dur="2000" advTm="14695"/>
    </mc:Choice>
    <mc:Fallback>
      <p:transition spd="slow" advTm="14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2" name="Group 231">
            <a:extLst>
              <a:ext uri="{FF2B5EF4-FFF2-40B4-BE49-F238E27FC236}">
                <a16:creationId xmlns:a16="http://schemas.microsoft.com/office/drawing/2014/main" id="{54060CFF-2614-4BE1-B47A-D4D259395DB7}"/>
              </a:ext>
            </a:extLst>
          </p:cNvPr>
          <p:cNvGrpSpPr/>
          <p:nvPr/>
        </p:nvGrpSpPr>
        <p:grpSpPr>
          <a:xfrm>
            <a:off x="3054617" y="3423961"/>
            <a:ext cx="446994" cy="508226"/>
            <a:chOff x="4016807" y="5003669"/>
            <a:chExt cx="595992" cy="677635"/>
          </a:xfrm>
        </p:grpSpPr>
        <p:sp>
          <p:nvSpPr>
            <p:cNvPr id="233" name="Rectangle 232">
              <a:extLst>
                <a:ext uri="{FF2B5EF4-FFF2-40B4-BE49-F238E27FC236}">
                  <a16:creationId xmlns:a16="http://schemas.microsoft.com/office/drawing/2014/main" id="{662C6B6F-BB5C-4F2E-BA39-6EB96CA565FA}"/>
                </a:ext>
              </a:extLst>
            </p:cNvPr>
            <p:cNvSpPr/>
            <p:nvPr/>
          </p:nvSpPr>
          <p:spPr>
            <a:xfrm>
              <a:off x="4016807" y="5003669"/>
              <a:ext cx="595992" cy="677635"/>
            </a:xfrm>
            <a:prstGeom prst="rect">
              <a:avLst/>
            </a:prstGeom>
            <a:solidFill>
              <a:schemeClr val="accent1"/>
            </a:solidFill>
            <a:ln w="25400">
              <a:solidFill>
                <a:srgbClr val="0D40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4" name="Diamond 233">
              <a:extLst>
                <a:ext uri="{FF2B5EF4-FFF2-40B4-BE49-F238E27FC236}">
                  <a16:creationId xmlns:a16="http://schemas.microsoft.com/office/drawing/2014/main" id="{B227BBE6-FD6A-41BF-948C-27D8F10773D4}"/>
                </a:ext>
              </a:extLst>
            </p:cNvPr>
            <p:cNvSpPr/>
            <p:nvPr/>
          </p:nvSpPr>
          <p:spPr>
            <a:xfrm>
              <a:off x="4187624" y="5038283"/>
              <a:ext cx="38388" cy="45412"/>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5" name="Diamond 234">
              <a:extLst>
                <a:ext uri="{FF2B5EF4-FFF2-40B4-BE49-F238E27FC236}">
                  <a16:creationId xmlns:a16="http://schemas.microsoft.com/office/drawing/2014/main" id="{13F8D9ED-0054-41C8-94F5-8A46BAE2183B}"/>
                </a:ext>
              </a:extLst>
            </p:cNvPr>
            <p:cNvSpPr/>
            <p:nvPr/>
          </p:nvSpPr>
          <p:spPr>
            <a:xfrm>
              <a:off x="4187624" y="5091752"/>
              <a:ext cx="38388" cy="45412"/>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6" name="Oval 235">
              <a:extLst>
                <a:ext uri="{FF2B5EF4-FFF2-40B4-BE49-F238E27FC236}">
                  <a16:creationId xmlns:a16="http://schemas.microsoft.com/office/drawing/2014/main" id="{56AE71B5-6827-4CB9-8E0E-0BB8802DABB7}"/>
                </a:ext>
              </a:extLst>
            </p:cNvPr>
            <p:cNvSpPr/>
            <p:nvPr/>
          </p:nvSpPr>
          <p:spPr>
            <a:xfrm>
              <a:off x="4230210" y="5064201"/>
              <a:ext cx="39587" cy="454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7" name="Oval 236">
              <a:extLst>
                <a:ext uri="{FF2B5EF4-FFF2-40B4-BE49-F238E27FC236}">
                  <a16:creationId xmlns:a16="http://schemas.microsoft.com/office/drawing/2014/main" id="{84EF6E5D-2797-422F-A46F-E49E2B3D199D}"/>
                </a:ext>
              </a:extLst>
            </p:cNvPr>
            <p:cNvSpPr/>
            <p:nvPr/>
          </p:nvSpPr>
          <p:spPr>
            <a:xfrm>
              <a:off x="4230810" y="5126910"/>
              <a:ext cx="39587" cy="454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8" name="Rectangle 237">
              <a:extLst>
                <a:ext uri="{FF2B5EF4-FFF2-40B4-BE49-F238E27FC236}">
                  <a16:creationId xmlns:a16="http://schemas.microsoft.com/office/drawing/2014/main" id="{787CA9F6-9EF1-48D8-94B2-CD4098B09BA1}"/>
                </a:ext>
              </a:extLst>
            </p:cNvPr>
            <p:cNvSpPr/>
            <p:nvPr/>
          </p:nvSpPr>
          <p:spPr>
            <a:xfrm>
              <a:off x="4092854" y="5085893"/>
              <a:ext cx="29990" cy="4687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9" name="Oval 238">
              <a:extLst>
                <a:ext uri="{FF2B5EF4-FFF2-40B4-BE49-F238E27FC236}">
                  <a16:creationId xmlns:a16="http://schemas.microsoft.com/office/drawing/2014/main" id="{0B897753-9BA8-4579-A525-E5E1ED9E0BDE}"/>
                </a:ext>
              </a:extLst>
            </p:cNvPr>
            <p:cNvSpPr/>
            <p:nvPr/>
          </p:nvSpPr>
          <p:spPr>
            <a:xfrm>
              <a:off x="4140839" y="5118121"/>
              <a:ext cx="39587" cy="454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0" name="Right Triangle 239">
              <a:extLst>
                <a:ext uri="{FF2B5EF4-FFF2-40B4-BE49-F238E27FC236}">
                  <a16:creationId xmlns:a16="http://schemas.microsoft.com/office/drawing/2014/main" id="{D768BEC5-BD0B-44B3-AC8B-11287A06DBA5}"/>
                </a:ext>
              </a:extLst>
            </p:cNvPr>
            <p:cNvSpPr/>
            <p:nvPr/>
          </p:nvSpPr>
          <p:spPr>
            <a:xfrm>
              <a:off x="4137840" y="5163533"/>
              <a:ext cx="32390" cy="4541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1" name="Rounded Rectangle 42">
              <a:extLst>
                <a:ext uri="{FF2B5EF4-FFF2-40B4-BE49-F238E27FC236}">
                  <a16:creationId xmlns:a16="http://schemas.microsoft.com/office/drawing/2014/main" id="{82034279-23FE-4500-AD5C-AB1147F39E3C}"/>
                </a:ext>
              </a:extLst>
            </p:cNvPr>
            <p:cNvSpPr/>
            <p:nvPr/>
          </p:nvSpPr>
          <p:spPr>
            <a:xfrm>
              <a:off x="4194715" y="5186238"/>
              <a:ext cx="46785" cy="4541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2" name="Isosceles Triangle 241">
              <a:extLst>
                <a:ext uri="{FF2B5EF4-FFF2-40B4-BE49-F238E27FC236}">
                  <a16:creationId xmlns:a16="http://schemas.microsoft.com/office/drawing/2014/main" id="{FAE12FF9-67B0-47CB-9ECE-ADC69C0DDFFB}"/>
                </a:ext>
              </a:extLst>
            </p:cNvPr>
            <p:cNvSpPr/>
            <p:nvPr/>
          </p:nvSpPr>
          <p:spPr>
            <a:xfrm>
              <a:off x="4202512" y="5247032"/>
              <a:ext cx="31190" cy="45412"/>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3" name="Oval 242">
              <a:extLst>
                <a:ext uri="{FF2B5EF4-FFF2-40B4-BE49-F238E27FC236}">
                  <a16:creationId xmlns:a16="http://schemas.microsoft.com/office/drawing/2014/main" id="{200D59A4-43DA-42CC-9CFD-2EE51A8E60C7}"/>
                </a:ext>
              </a:extLst>
            </p:cNvPr>
            <p:cNvSpPr/>
            <p:nvPr/>
          </p:nvSpPr>
          <p:spPr>
            <a:xfrm>
              <a:off x="4245699" y="5231650"/>
              <a:ext cx="39587" cy="4541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4" name="Rounded Rectangle 36">
              <a:extLst>
                <a:ext uri="{FF2B5EF4-FFF2-40B4-BE49-F238E27FC236}">
                  <a16:creationId xmlns:a16="http://schemas.microsoft.com/office/drawing/2014/main" id="{C47A481F-8752-49F1-BEE8-6118A8012203}"/>
                </a:ext>
              </a:extLst>
            </p:cNvPr>
            <p:cNvSpPr/>
            <p:nvPr/>
          </p:nvSpPr>
          <p:spPr>
            <a:xfrm>
              <a:off x="4382956" y="5327370"/>
              <a:ext cx="50249" cy="4478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5" name="Isosceles Triangle 244">
              <a:extLst>
                <a:ext uri="{FF2B5EF4-FFF2-40B4-BE49-F238E27FC236}">
                  <a16:creationId xmlns:a16="http://schemas.microsoft.com/office/drawing/2014/main" id="{ADE736ED-38EF-4C5A-9A4F-A17B7DB7A4EF}"/>
                </a:ext>
              </a:extLst>
            </p:cNvPr>
            <p:cNvSpPr/>
            <p:nvPr/>
          </p:nvSpPr>
          <p:spPr>
            <a:xfrm>
              <a:off x="4391331" y="5387317"/>
              <a:ext cx="33500" cy="4478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6" name="Oval 245">
              <a:extLst>
                <a:ext uri="{FF2B5EF4-FFF2-40B4-BE49-F238E27FC236}">
                  <a16:creationId xmlns:a16="http://schemas.microsoft.com/office/drawing/2014/main" id="{70F15943-9BCF-4673-885B-8C1730753B46}"/>
                </a:ext>
              </a:extLst>
            </p:cNvPr>
            <p:cNvSpPr/>
            <p:nvPr/>
          </p:nvSpPr>
          <p:spPr>
            <a:xfrm>
              <a:off x="4437715" y="5372150"/>
              <a:ext cx="42518" cy="4478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7" name="Diamond 246">
              <a:extLst>
                <a:ext uri="{FF2B5EF4-FFF2-40B4-BE49-F238E27FC236}">
                  <a16:creationId xmlns:a16="http://schemas.microsoft.com/office/drawing/2014/main" id="{06F17E71-3E91-4C98-850D-F99D0893D354}"/>
                </a:ext>
              </a:extLst>
            </p:cNvPr>
            <p:cNvSpPr/>
            <p:nvPr/>
          </p:nvSpPr>
          <p:spPr>
            <a:xfrm>
              <a:off x="4328406" y="5371414"/>
              <a:ext cx="41230" cy="4478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8" name="Right Triangle 247">
              <a:extLst>
                <a:ext uri="{FF2B5EF4-FFF2-40B4-BE49-F238E27FC236}">
                  <a16:creationId xmlns:a16="http://schemas.microsoft.com/office/drawing/2014/main" id="{3EE1D538-D7BC-494D-A43A-5297117072A4}"/>
                </a:ext>
              </a:extLst>
            </p:cNvPr>
            <p:cNvSpPr/>
            <p:nvPr/>
          </p:nvSpPr>
          <p:spPr>
            <a:xfrm>
              <a:off x="4338069" y="5431361"/>
              <a:ext cx="34788" cy="4478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9" name="Hexagon 248">
              <a:extLst>
                <a:ext uri="{FF2B5EF4-FFF2-40B4-BE49-F238E27FC236}">
                  <a16:creationId xmlns:a16="http://schemas.microsoft.com/office/drawing/2014/main" id="{32A50C4A-028D-4BC9-8DE2-92B28803A633}"/>
                </a:ext>
              </a:extLst>
            </p:cNvPr>
            <p:cNvSpPr/>
            <p:nvPr/>
          </p:nvSpPr>
          <p:spPr>
            <a:xfrm>
              <a:off x="4332271" y="5491308"/>
              <a:ext cx="37365" cy="44780"/>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0" name="Rounded Rectangle 27">
              <a:extLst>
                <a:ext uri="{FF2B5EF4-FFF2-40B4-BE49-F238E27FC236}">
                  <a16:creationId xmlns:a16="http://schemas.microsoft.com/office/drawing/2014/main" id="{198DD77A-FB4E-4B38-8D2B-2D95772FCC69}"/>
                </a:ext>
              </a:extLst>
            </p:cNvPr>
            <p:cNvSpPr/>
            <p:nvPr/>
          </p:nvSpPr>
          <p:spPr>
            <a:xfrm>
              <a:off x="4079522" y="5422292"/>
              <a:ext cx="48724" cy="415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1" name="Rounded Rectangle 28">
              <a:extLst>
                <a:ext uri="{FF2B5EF4-FFF2-40B4-BE49-F238E27FC236}">
                  <a16:creationId xmlns:a16="http://schemas.microsoft.com/office/drawing/2014/main" id="{82F020EE-C346-43EF-B4DB-BFD3BDEBD185}"/>
                </a:ext>
              </a:extLst>
            </p:cNvPr>
            <p:cNvSpPr/>
            <p:nvPr/>
          </p:nvSpPr>
          <p:spPr>
            <a:xfrm>
              <a:off x="4106273" y="5476595"/>
              <a:ext cx="48724" cy="415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2" name="Rounded Rectangle 29">
              <a:extLst>
                <a:ext uri="{FF2B5EF4-FFF2-40B4-BE49-F238E27FC236}">
                  <a16:creationId xmlns:a16="http://schemas.microsoft.com/office/drawing/2014/main" id="{61763050-13D0-4981-8C2A-BDD022534A4C}"/>
                </a:ext>
              </a:extLst>
            </p:cNvPr>
            <p:cNvSpPr/>
            <p:nvPr/>
          </p:nvSpPr>
          <p:spPr>
            <a:xfrm>
              <a:off x="4164623" y="5478159"/>
              <a:ext cx="48724" cy="415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3" name="Rounded Rectangle 30">
              <a:extLst>
                <a:ext uri="{FF2B5EF4-FFF2-40B4-BE49-F238E27FC236}">
                  <a16:creationId xmlns:a16="http://schemas.microsoft.com/office/drawing/2014/main" id="{F81CE1AB-5398-4DFA-B947-1A2EF0E17AF7}"/>
                </a:ext>
              </a:extLst>
            </p:cNvPr>
            <p:cNvSpPr/>
            <p:nvPr/>
          </p:nvSpPr>
          <p:spPr>
            <a:xfrm>
              <a:off x="4179359" y="5422292"/>
              <a:ext cx="48724" cy="4156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4" name="Diamond 253">
              <a:extLst>
                <a:ext uri="{FF2B5EF4-FFF2-40B4-BE49-F238E27FC236}">
                  <a16:creationId xmlns:a16="http://schemas.microsoft.com/office/drawing/2014/main" id="{48B8515C-F0D4-4288-969D-CBE1EB8856FD}"/>
                </a:ext>
              </a:extLst>
            </p:cNvPr>
            <p:cNvSpPr/>
            <p:nvPr/>
          </p:nvSpPr>
          <p:spPr>
            <a:xfrm>
              <a:off x="4047623" y="5523338"/>
              <a:ext cx="39979" cy="4156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5" name="Diamond 254">
              <a:extLst>
                <a:ext uri="{FF2B5EF4-FFF2-40B4-BE49-F238E27FC236}">
                  <a16:creationId xmlns:a16="http://schemas.microsoft.com/office/drawing/2014/main" id="{C6705693-7982-4796-8845-EBFDE978C08A}"/>
                </a:ext>
              </a:extLst>
            </p:cNvPr>
            <p:cNvSpPr/>
            <p:nvPr/>
          </p:nvSpPr>
          <p:spPr>
            <a:xfrm>
              <a:off x="4047623" y="5572278"/>
              <a:ext cx="39979" cy="4156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6" name="Oval 255">
              <a:extLst>
                <a:ext uri="{FF2B5EF4-FFF2-40B4-BE49-F238E27FC236}">
                  <a16:creationId xmlns:a16="http://schemas.microsoft.com/office/drawing/2014/main" id="{BBF2E456-8C0E-4D82-AEE1-C13ACBCFFE66}"/>
                </a:ext>
              </a:extLst>
            </p:cNvPr>
            <p:cNvSpPr/>
            <p:nvPr/>
          </p:nvSpPr>
          <p:spPr>
            <a:xfrm>
              <a:off x="4091974" y="5547061"/>
              <a:ext cx="41228" cy="415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7" name="Oval 256">
              <a:extLst>
                <a:ext uri="{FF2B5EF4-FFF2-40B4-BE49-F238E27FC236}">
                  <a16:creationId xmlns:a16="http://schemas.microsoft.com/office/drawing/2014/main" id="{8A14E06C-BDF9-4CF7-8609-425CC18703A2}"/>
                </a:ext>
              </a:extLst>
            </p:cNvPr>
            <p:cNvSpPr/>
            <p:nvPr/>
          </p:nvSpPr>
          <p:spPr>
            <a:xfrm>
              <a:off x="4092599" y="5604457"/>
              <a:ext cx="41228" cy="4156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8" name="Hexagon 257">
              <a:extLst>
                <a:ext uri="{FF2B5EF4-FFF2-40B4-BE49-F238E27FC236}">
                  <a16:creationId xmlns:a16="http://schemas.microsoft.com/office/drawing/2014/main" id="{41D92977-0B2B-4875-97EC-A92DAF5D6A9C}"/>
                </a:ext>
              </a:extLst>
            </p:cNvPr>
            <p:cNvSpPr/>
            <p:nvPr/>
          </p:nvSpPr>
          <p:spPr>
            <a:xfrm>
              <a:off x="4177700" y="5542369"/>
              <a:ext cx="36231" cy="41565"/>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59" name="Picture 258">
              <a:extLst>
                <a:ext uri="{FF2B5EF4-FFF2-40B4-BE49-F238E27FC236}">
                  <a16:creationId xmlns:a16="http://schemas.microsoft.com/office/drawing/2014/main" id="{800E41FB-5970-47E5-A355-E40D2FC1EC4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07059" y="5587621"/>
              <a:ext cx="39466" cy="43276"/>
            </a:xfrm>
            <a:prstGeom prst="rect">
              <a:avLst/>
            </a:prstGeom>
            <a:ln>
              <a:noFill/>
            </a:ln>
          </p:spPr>
        </p:pic>
        <p:sp>
          <p:nvSpPr>
            <p:cNvPr id="260" name="Diamond 259">
              <a:extLst>
                <a:ext uri="{FF2B5EF4-FFF2-40B4-BE49-F238E27FC236}">
                  <a16:creationId xmlns:a16="http://schemas.microsoft.com/office/drawing/2014/main" id="{83574236-4236-4EB4-8B35-078941C2E58D}"/>
                </a:ext>
              </a:extLst>
            </p:cNvPr>
            <p:cNvSpPr/>
            <p:nvPr/>
          </p:nvSpPr>
          <p:spPr>
            <a:xfrm>
              <a:off x="4233663" y="5628851"/>
              <a:ext cx="39979" cy="4156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1" name="Diamond 260">
              <a:extLst>
                <a:ext uri="{FF2B5EF4-FFF2-40B4-BE49-F238E27FC236}">
                  <a16:creationId xmlns:a16="http://schemas.microsoft.com/office/drawing/2014/main" id="{8530F89B-722D-458D-836F-B61051F06F95}"/>
                </a:ext>
              </a:extLst>
            </p:cNvPr>
            <p:cNvSpPr/>
            <p:nvPr/>
          </p:nvSpPr>
          <p:spPr>
            <a:xfrm>
              <a:off x="4433205" y="5028559"/>
              <a:ext cx="34860" cy="39026"/>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2" name="Diamond 261">
              <a:extLst>
                <a:ext uri="{FF2B5EF4-FFF2-40B4-BE49-F238E27FC236}">
                  <a16:creationId xmlns:a16="http://schemas.microsoft.com/office/drawing/2014/main" id="{D39862F2-616C-4687-9A64-DBBF2D9AF8C8}"/>
                </a:ext>
              </a:extLst>
            </p:cNvPr>
            <p:cNvSpPr/>
            <p:nvPr/>
          </p:nvSpPr>
          <p:spPr>
            <a:xfrm>
              <a:off x="4433205" y="5074510"/>
              <a:ext cx="34860" cy="39026"/>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3" name="Oval 262">
              <a:extLst>
                <a:ext uri="{FF2B5EF4-FFF2-40B4-BE49-F238E27FC236}">
                  <a16:creationId xmlns:a16="http://schemas.microsoft.com/office/drawing/2014/main" id="{BF83B350-9F0D-4323-8A1B-5F0E6937750A}"/>
                </a:ext>
              </a:extLst>
            </p:cNvPr>
            <p:cNvSpPr/>
            <p:nvPr/>
          </p:nvSpPr>
          <p:spPr>
            <a:xfrm>
              <a:off x="4471877" y="5050833"/>
              <a:ext cx="35949" cy="390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4" name="Oval 263">
              <a:extLst>
                <a:ext uri="{FF2B5EF4-FFF2-40B4-BE49-F238E27FC236}">
                  <a16:creationId xmlns:a16="http://schemas.microsoft.com/office/drawing/2014/main" id="{5EA00650-E7E8-40C0-8099-3A76AB99BE05}"/>
                </a:ext>
              </a:extLst>
            </p:cNvPr>
            <p:cNvSpPr/>
            <p:nvPr/>
          </p:nvSpPr>
          <p:spPr>
            <a:xfrm>
              <a:off x="4472422" y="5104724"/>
              <a:ext cx="35949" cy="390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5" name="Diamond 264">
              <a:extLst>
                <a:ext uri="{FF2B5EF4-FFF2-40B4-BE49-F238E27FC236}">
                  <a16:creationId xmlns:a16="http://schemas.microsoft.com/office/drawing/2014/main" id="{0F351317-9EA5-44B4-B521-823B46B0859B}"/>
                </a:ext>
              </a:extLst>
            </p:cNvPr>
            <p:cNvSpPr/>
            <p:nvPr/>
          </p:nvSpPr>
          <p:spPr>
            <a:xfrm>
              <a:off x="4518575" y="5107520"/>
              <a:ext cx="34860" cy="39026"/>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6" name="Diamond 265">
              <a:extLst>
                <a:ext uri="{FF2B5EF4-FFF2-40B4-BE49-F238E27FC236}">
                  <a16:creationId xmlns:a16="http://schemas.microsoft.com/office/drawing/2014/main" id="{721D7DCF-AE83-4D6C-9EF5-50B77410765F}"/>
                </a:ext>
              </a:extLst>
            </p:cNvPr>
            <p:cNvSpPr/>
            <p:nvPr/>
          </p:nvSpPr>
          <p:spPr>
            <a:xfrm>
              <a:off x="4518575" y="5153471"/>
              <a:ext cx="34860" cy="39026"/>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7" name="Oval 266">
              <a:extLst>
                <a:ext uri="{FF2B5EF4-FFF2-40B4-BE49-F238E27FC236}">
                  <a16:creationId xmlns:a16="http://schemas.microsoft.com/office/drawing/2014/main" id="{9DE521B6-D539-46B9-988B-2C7968B10F87}"/>
                </a:ext>
              </a:extLst>
            </p:cNvPr>
            <p:cNvSpPr/>
            <p:nvPr/>
          </p:nvSpPr>
          <p:spPr>
            <a:xfrm>
              <a:off x="4557247" y="5129794"/>
              <a:ext cx="35949" cy="390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8" name="Oval 267">
              <a:extLst>
                <a:ext uri="{FF2B5EF4-FFF2-40B4-BE49-F238E27FC236}">
                  <a16:creationId xmlns:a16="http://schemas.microsoft.com/office/drawing/2014/main" id="{6ACB8FFC-5D7E-48E5-8B3E-CAB49B872366}"/>
                </a:ext>
              </a:extLst>
            </p:cNvPr>
            <p:cNvSpPr/>
            <p:nvPr/>
          </p:nvSpPr>
          <p:spPr>
            <a:xfrm>
              <a:off x="4557792" y="5183685"/>
              <a:ext cx="35949" cy="390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 name="Group 1">
            <a:extLst>
              <a:ext uri="{FF2B5EF4-FFF2-40B4-BE49-F238E27FC236}">
                <a16:creationId xmlns:a16="http://schemas.microsoft.com/office/drawing/2014/main" id="{408AB618-BC36-48E4-BDA5-FB945AF0DBD3}"/>
              </a:ext>
            </a:extLst>
          </p:cNvPr>
          <p:cNvGrpSpPr/>
          <p:nvPr/>
        </p:nvGrpSpPr>
        <p:grpSpPr>
          <a:xfrm>
            <a:off x="3146960" y="3307793"/>
            <a:ext cx="446994" cy="508226"/>
            <a:chOff x="4016807" y="5003669"/>
            <a:chExt cx="595992" cy="677635"/>
          </a:xfrm>
          <a:solidFill>
            <a:schemeClr val="accent3"/>
          </a:solidFill>
        </p:grpSpPr>
        <p:sp>
          <p:nvSpPr>
            <p:cNvPr id="196" name="Rectangle 195">
              <a:extLst>
                <a:ext uri="{FF2B5EF4-FFF2-40B4-BE49-F238E27FC236}">
                  <a16:creationId xmlns:a16="http://schemas.microsoft.com/office/drawing/2014/main" id="{AAE4C771-9C7E-4CEC-94AE-20A6B168BB35}"/>
                </a:ext>
              </a:extLst>
            </p:cNvPr>
            <p:cNvSpPr/>
            <p:nvPr/>
          </p:nvSpPr>
          <p:spPr>
            <a:xfrm>
              <a:off x="4016807" y="5003669"/>
              <a:ext cx="595992" cy="677635"/>
            </a:xfrm>
            <a:prstGeom prst="rect">
              <a:avLst/>
            </a:prstGeom>
            <a:grpFill/>
            <a:ln w="25400">
              <a:solidFill>
                <a:srgbClr val="00B050">
                  <a:alpha val="8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7" name="Diamond 196">
              <a:extLst>
                <a:ext uri="{FF2B5EF4-FFF2-40B4-BE49-F238E27FC236}">
                  <a16:creationId xmlns:a16="http://schemas.microsoft.com/office/drawing/2014/main" id="{7DA26BC9-56B0-419E-9FFE-6262EAD43D91}"/>
                </a:ext>
              </a:extLst>
            </p:cNvPr>
            <p:cNvSpPr/>
            <p:nvPr/>
          </p:nvSpPr>
          <p:spPr>
            <a:xfrm>
              <a:off x="4187624" y="5038283"/>
              <a:ext cx="38388" cy="45412"/>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Diamond 197">
              <a:extLst>
                <a:ext uri="{FF2B5EF4-FFF2-40B4-BE49-F238E27FC236}">
                  <a16:creationId xmlns:a16="http://schemas.microsoft.com/office/drawing/2014/main" id="{73614EAB-1887-408E-B011-9ABDC63AF8BB}"/>
                </a:ext>
              </a:extLst>
            </p:cNvPr>
            <p:cNvSpPr/>
            <p:nvPr/>
          </p:nvSpPr>
          <p:spPr>
            <a:xfrm>
              <a:off x="4187624" y="5091752"/>
              <a:ext cx="38388" cy="45412"/>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9" name="Oval 198">
              <a:extLst>
                <a:ext uri="{FF2B5EF4-FFF2-40B4-BE49-F238E27FC236}">
                  <a16:creationId xmlns:a16="http://schemas.microsoft.com/office/drawing/2014/main" id="{010F5FF1-86E0-4DB6-9D52-B399EE71A067}"/>
                </a:ext>
              </a:extLst>
            </p:cNvPr>
            <p:cNvSpPr/>
            <p:nvPr/>
          </p:nvSpPr>
          <p:spPr>
            <a:xfrm>
              <a:off x="4230210" y="5064201"/>
              <a:ext cx="39587" cy="454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0" name="Oval 199">
              <a:extLst>
                <a:ext uri="{FF2B5EF4-FFF2-40B4-BE49-F238E27FC236}">
                  <a16:creationId xmlns:a16="http://schemas.microsoft.com/office/drawing/2014/main" id="{979B966E-F565-4671-96A5-A31953B30E6F}"/>
                </a:ext>
              </a:extLst>
            </p:cNvPr>
            <p:cNvSpPr/>
            <p:nvPr/>
          </p:nvSpPr>
          <p:spPr>
            <a:xfrm>
              <a:off x="4230810" y="5126910"/>
              <a:ext cx="39587" cy="454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1" name="Rectangle 200">
              <a:extLst>
                <a:ext uri="{FF2B5EF4-FFF2-40B4-BE49-F238E27FC236}">
                  <a16:creationId xmlns:a16="http://schemas.microsoft.com/office/drawing/2014/main" id="{DBCEDC86-4EEE-4F63-BF88-9414C71D5E0C}"/>
                </a:ext>
              </a:extLst>
            </p:cNvPr>
            <p:cNvSpPr/>
            <p:nvPr/>
          </p:nvSpPr>
          <p:spPr>
            <a:xfrm>
              <a:off x="4092854" y="5085893"/>
              <a:ext cx="29990" cy="4687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2" name="Oval 201">
              <a:extLst>
                <a:ext uri="{FF2B5EF4-FFF2-40B4-BE49-F238E27FC236}">
                  <a16:creationId xmlns:a16="http://schemas.microsoft.com/office/drawing/2014/main" id="{F19837E9-4064-4DC5-B2B8-25DF534947C5}"/>
                </a:ext>
              </a:extLst>
            </p:cNvPr>
            <p:cNvSpPr/>
            <p:nvPr/>
          </p:nvSpPr>
          <p:spPr>
            <a:xfrm>
              <a:off x="4140839" y="5118121"/>
              <a:ext cx="39587" cy="454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3" name="Right Triangle 202">
              <a:extLst>
                <a:ext uri="{FF2B5EF4-FFF2-40B4-BE49-F238E27FC236}">
                  <a16:creationId xmlns:a16="http://schemas.microsoft.com/office/drawing/2014/main" id="{D6C7E322-0E36-467A-9266-50F0F7AA8305}"/>
                </a:ext>
              </a:extLst>
            </p:cNvPr>
            <p:cNvSpPr/>
            <p:nvPr/>
          </p:nvSpPr>
          <p:spPr>
            <a:xfrm>
              <a:off x="4137840" y="5163533"/>
              <a:ext cx="32390" cy="45412"/>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4" name="Rounded Rectangle 42">
              <a:extLst>
                <a:ext uri="{FF2B5EF4-FFF2-40B4-BE49-F238E27FC236}">
                  <a16:creationId xmlns:a16="http://schemas.microsoft.com/office/drawing/2014/main" id="{A6D0C2B4-370F-448F-846B-8A5BF6598D15}"/>
                </a:ext>
              </a:extLst>
            </p:cNvPr>
            <p:cNvSpPr/>
            <p:nvPr/>
          </p:nvSpPr>
          <p:spPr>
            <a:xfrm>
              <a:off x="4194715" y="5186238"/>
              <a:ext cx="46785" cy="4541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Isosceles Triangle 204">
              <a:extLst>
                <a:ext uri="{FF2B5EF4-FFF2-40B4-BE49-F238E27FC236}">
                  <a16:creationId xmlns:a16="http://schemas.microsoft.com/office/drawing/2014/main" id="{F9B8BCA0-3F35-49A5-9290-502E9AE2F2A1}"/>
                </a:ext>
              </a:extLst>
            </p:cNvPr>
            <p:cNvSpPr/>
            <p:nvPr/>
          </p:nvSpPr>
          <p:spPr>
            <a:xfrm>
              <a:off x="4202512" y="5247032"/>
              <a:ext cx="31190" cy="454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Oval 205">
              <a:extLst>
                <a:ext uri="{FF2B5EF4-FFF2-40B4-BE49-F238E27FC236}">
                  <a16:creationId xmlns:a16="http://schemas.microsoft.com/office/drawing/2014/main" id="{8438A9D1-5D63-48F4-A73A-7CF068DDC61E}"/>
                </a:ext>
              </a:extLst>
            </p:cNvPr>
            <p:cNvSpPr/>
            <p:nvPr/>
          </p:nvSpPr>
          <p:spPr>
            <a:xfrm>
              <a:off x="4245699" y="5231650"/>
              <a:ext cx="39587" cy="4541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7" name="Rounded Rectangle 36">
              <a:extLst>
                <a:ext uri="{FF2B5EF4-FFF2-40B4-BE49-F238E27FC236}">
                  <a16:creationId xmlns:a16="http://schemas.microsoft.com/office/drawing/2014/main" id="{039EBFEF-8E15-4911-B5B2-A78512AC2B32}"/>
                </a:ext>
              </a:extLst>
            </p:cNvPr>
            <p:cNvSpPr/>
            <p:nvPr/>
          </p:nvSpPr>
          <p:spPr>
            <a:xfrm>
              <a:off x="4382956" y="5327370"/>
              <a:ext cx="50249" cy="4478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8" name="Isosceles Triangle 207">
              <a:extLst>
                <a:ext uri="{FF2B5EF4-FFF2-40B4-BE49-F238E27FC236}">
                  <a16:creationId xmlns:a16="http://schemas.microsoft.com/office/drawing/2014/main" id="{3F3983AE-6507-46CC-8D87-BEB2CD1482FF}"/>
                </a:ext>
              </a:extLst>
            </p:cNvPr>
            <p:cNvSpPr/>
            <p:nvPr/>
          </p:nvSpPr>
          <p:spPr>
            <a:xfrm>
              <a:off x="4391331" y="5387317"/>
              <a:ext cx="33500" cy="4478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9" name="Oval 208">
              <a:extLst>
                <a:ext uri="{FF2B5EF4-FFF2-40B4-BE49-F238E27FC236}">
                  <a16:creationId xmlns:a16="http://schemas.microsoft.com/office/drawing/2014/main" id="{C09BB3DB-58F3-4013-BDE0-11D4C2972C38}"/>
                </a:ext>
              </a:extLst>
            </p:cNvPr>
            <p:cNvSpPr/>
            <p:nvPr/>
          </p:nvSpPr>
          <p:spPr>
            <a:xfrm>
              <a:off x="4437715" y="5372150"/>
              <a:ext cx="42518" cy="4478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0" name="Diamond 209">
              <a:extLst>
                <a:ext uri="{FF2B5EF4-FFF2-40B4-BE49-F238E27FC236}">
                  <a16:creationId xmlns:a16="http://schemas.microsoft.com/office/drawing/2014/main" id="{6DF591AB-F464-4182-9D41-DBC5A225FCAA}"/>
                </a:ext>
              </a:extLst>
            </p:cNvPr>
            <p:cNvSpPr/>
            <p:nvPr/>
          </p:nvSpPr>
          <p:spPr>
            <a:xfrm>
              <a:off x="4328406" y="5371414"/>
              <a:ext cx="41230" cy="44780"/>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1" name="Right Triangle 210">
              <a:extLst>
                <a:ext uri="{FF2B5EF4-FFF2-40B4-BE49-F238E27FC236}">
                  <a16:creationId xmlns:a16="http://schemas.microsoft.com/office/drawing/2014/main" id="{16636DBB-C79F-4FED-B0A6-3607CFC983B3}"/>
                </a:ext>
              </a:extLst>
            </p:cNvPr>
            <p:cNvSpPr/>
            <p:nvPr/>
          </p:nvSpPr>
          <p:spPr>
            <a:xfrm>
              <a:off x="4338069" y="5431361"/>
              <a:ext cx="34788" cy="4478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2" name="Hexagon 211">
              <a:extLst>
                <a:ext uri="{FF2B5EF4-FFF2-40B4-BE49-F238E27FC236}">
                  <a16:creationId xmlns:a16="http://schemas.microsoft.com/office/drawing/2014/main" id="{D601EC8E-C676-4EB0-85BA-9BD89EBACFFE}"/>
                </a:ext>
              </a:extLst>
            </p:cNvPr>
            <p:cNvSpPr/>
            <p:nvPr/>
          </p:nvSpPr>
          <p:spPr>
            <a:xfrm>
              <a:off x="4332271" y="5491308"/>
              <a:ext cx="37365" cy="4478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3" name="Rounded Rectangle 27">
              <a:extLst>
                <a:ext uri="{FF2B5EF4-FFF2-40B4-BE49-F238E27FC236}">
                  <a16:creationId xmlns:a16="http://schemas.microsoft.com/office/drawing/2014/main" id="{760FD77F-0C8A-49EA-ABEB-AAD158A28D20}"/>
                </a:ext>
              </a:extLst>
            </p:cNvPr>
            <p:cNvSpPr/>
            <p:nvPr/>
          </p:nvSpPr>
          <p:spPr>
            <a:xfrm>
              <a:off x="4079522" y="5422292"/>
              <a:ext cx="48724" cy="4156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4" name="Rounded Rectangle 28">
              <a:extLst>
                <a:ext uri="{FF2B5EF4-FFF2-40B4-BE49-F238E27FC236}">
                  <a16:creationId xmlns:a16="http://schemas.microsoft.com/office/drawing/2014/main" id="{0FA918CD-7B67-4C74-930F-656BDE56CE8A}"/>
                </a:ext>
              </a:extLst>
            </p:cNvPr>
            <p:cNvSpPr/>
            <p:nvPr/>
          </p:nvSpPr>
          <p:spPr>
            <a:xfrm>
              <a:off x="4106273" y="5476595"/>
              <a:ext cx="48724" cy="4156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5" name="Rounded Rectangle 29">
              <a:extLst>
                <a:ext uri="{FF2B5EF4-FFF2-40B4-BE49-F238E27FC236}">
                  <a16:creationId xmlns:a16="http://schemas.microsoft.com/office/drawing/2014/main" id="{617E968E-F902-4BE2-B68E-51DCFE8DCEA0}"/>
                </a:ext>
              </a:extLst>
            </p:cNvPr>
            <p:cNvSpPr/>
            <p:nvPr/>
          </p:nvSpPr>
          <p:spPr>
            <a:xfrm>
              <a:off x="4164623" y="5478159"/>
              <a:ext cx="48724" cy="4156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6" name="Rounded Rectangle 30">
              <a:extLst>
                <a:ext uri="{FF2B5EF4-FFF2-40B4-BE49-F238E27FC236}">
                  <a16:creationId xmlns:a16="http://schemas.microsoft.com/office/drawing/2014/main" id="{3B720990-48D8-4D9E-986D-C868F81A7AB8}"/>
                </a:ext>
              </a:extLst>
            </p:cNvPr>
            <p:cNvSpPr/>
            <p:nvPr/>
          </p:nvSpPr>
          <p:spPr>
            <a:xfrm>
              <a:off x="4179359" y="5422292"/>
              <a:ext cx="48724" cy="4156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7" name="Diamond 216">
              <a:extLst>
                <a:ext uri="{FF2B5EF4-FFF2-40B4-BE49-F238E27FC236}">
                  <a16:creationId xmlns:a16="http://schemas.microsoft.com/office/drawing/2014/main" id="{4CE69CE3-E628-4DE5-B6FC-EEF4571C1582}"/>
                </a:ext>
              </a:extLst>
            </p:cNvPr>
            <p:cNvSpPr/>
            <p:nvPr/>
          </p:nvSpPr>
          <p:spPr>
            <a:xfrm>
              <a:off x="4047623" y="5523338"/>
              <a:ext cx="39979" cy="41565"/>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8" name="Diamond 217">
              <a:extLst>
                <a:ext uri="{FF2B5EF4-FFF2-40B4-BE49-F238E27FC236}">
                  <a16:creationId xmlns:a16="http://schemas.microsoft.com/office/drawing/2014/main" id="{863EE3E3-2857-4C42-8D81-84CC34871552}"/>
                </a:ext>
              </a:extLst>
            </p:cNvPr>
            <p:cNvSpPr/>
            <p:nvPr/>
          </p:nvSpPr>
          <p:spPr>
            <a:xfrm>
              <a:off x="4047623" y="5572278"/>
              <a:ext cx="39979" cy="41565"/>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9" name="Oval 218">
              <a:extLst>
                <a:ext uri="{FF2B5EF4-FFF2-40B4-BE49-F238E27FC236}">
                  <a16:creationId xmlns:a16="http://schemas.microsoft.com/office/drawing/2014/main" id="{62F5E405-108E-4FAF-8C15-E8EF3A76E676}"/>
                </a:ext>
              </a:extLst>
            </p:cNvPr>
            <p:cNvSpPr/>
            <p:nvPr/>
          </p:nvSpPr>
          <p:spPr>
            <a:xfrm>
              <a:off x="4091974" y="5547061"/>
              <a:ext cx="41228" cy="415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0" name="Oval 219">
              <a:extLst>
                <a:ext uri="{FF2B5EF4-FFF2-40B4-BE49-F238E27FC236}">
                  <a16:creationId xmlns:a16="http://schemas.microsoft.com/office/drawing/2014/main" id="{EE38FE42-D066-4AED-B000-07037B0390F3}"/>
                </a:ext>
              </a:extLst>
            </p:cNvPr>
            <p:cNvSpPr/>
            <p:nvPr/>
          </p:nvSpPr>
          <p:spPr>
            <a:xfrm>
              <a:off x="4092599" y="5604457"/>
              <a:ext cx="41228" cy="4156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1" name="Hexagon 220">
              <a:extLst>
                <a:ext uri="{FF2B5EF4-FFF2-40B4-BE49-F238E27FC236}">
                  <a16:creationId xmlns:a16="http://schemas.microsoft.com/office/drawing/2014/main" id="{04FAE68F-2E04-48DE-BC2B-822BC7214A2F}"/>
                </a:ext>
              </a:extLst>
            </p:cNvPr>
            <p:cNvSpPr/>
            <p:nvPr/>
          </p:nvSpPr>
          <p:spPr>
            <a:xfrm>
              <a:off x="4177700" y="5542369"/>
              <a:ext cx="36231" cy="4156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222" name="Picture 221">
              <a:extLst>
                <a:ext uri="{FF2B5EF4-FFF2-40B4-BE49-F238E27FC236}">
                  <a16:creationId xmlns:a16="http://schemas.microsoft.com/office/drawing/2014/main" id="{7770717E-2F0F-4A46-A7B0-F8F450183D4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207059" y="5587621"/>
              <a:ext cx="39466" cy="43276"/>
            </a:xfrm>
            <a:prstGeom prst="rect">
              <a:avLst/>
            </a:prstGeom>
            <a:grpFill/>
            <a:ln>
              <a:noFill/>
            </a:ln>
          </p:spPr>
        </p:pic>
        <p:sp>
          <p:nvSpPr>
            <p:cNvPr id="223" name="Diamond 222">
              <a:extLst>
                <a:ext uri="{FF2B5EF4-FFF2-40B4-BE49-F238E27FC236}">
                  <a16:creationId xmlns:a16="http://schemas.microsoft.com/office/drawing/2014/main" id="{DAD3CFBE-E2DE-4E05-9017-B5FD138C2BB3}"/>
                </a:ext>
              </a:extLst>
            </p:cNvPr>
            <p:cNvSpPr/>
            <p:nvPr/>
          </p:nvSpPr>
          <p:spPr>
            <a:xfrm>
              <a:off x="4233663" y="5628851"/>
              <a:ext cx="39979" cy="41565"/>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4" name="Diamond 223">
              <a:extLst>
                <a:ext uri="{FF2B5EF4-FFF2-40B4-BE49-F238E27FC236}">
                  <a16:creationId xmlns:a16="http://schemas.microsoft.com/office/drawing/2014/main" id="{DB384827-9EA3-4B03-8B74-BFA2A7A17946}"/>
                </a:ext>
              </a:extLst>
            </p:cNvPr>
            <p:cNvSpPr/>
            <p:nvPr/>
          </p:nvSpPr>
          <p:spPr>
            <a:xfrm>
              <a:off x="4433205" y="5028559"/>
              <a:ext cx="34860" cy="3902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5" name="Diamond 224">
              <a:extLst>
                <a:ext uri="{FF2B5EF4-FFF2-40B4-BE49-F238E27FC236}">
                  <a16:creationId xmlns:a16="http://schemas.microsoft.com/office/drawing/2014/main" id="{E776397E-4B1C-4ECD-B8A5-7E249332EFEC}"/>
                </a:ext>
              </a:extLst>
            </p:cNvPr>
            <p:cNvSpPr/>
            <p:nvPr/>
          </p:nvSpPr>
          <p:spPr>
            <a:xfrm>
              <a:off x="4433205" y="5074510"/>
              <a:ext cx="34860" cy="3902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6" name="Oval 225">
              <a:extLst>
                <a:ext uri="{FF2B5EF4-FFF2-40B4-BE49-F238E27FC236}">
                  <a16:creationId xmlns:a16="http://schemas.microsoft.com/office/drawing/2014/main" id="{F3A20692-A796-42C3-8D6D-F2386EB12861}"/>
                </a:ext>
              </a:extLst>
            </p:cNvPr>
            <p:cNvSpPr/>
            <p:nvPr/>
          </p:nvSpPr>
          <p:spPr>
            <a:xfrm>
              <a:off x="4471877" y="5050833"/>
              <a:ext cx="35949" cy="390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7" name="Oval 226">
              <a:extLst>
                <a:ext uri="{FF2B5EF4-FFF2-40B4-BE49-F238E27FC236}">
                  <a16:creationId xmlns:a16="http://schemas.microsoft.com/office/drawing/2014/main" id="{D2C80B93-77E3-429C-B193-4DE958886E77}"/>
                </a:ext>
              </a:extLst>
            </p:cNvPr>
            <p:cNvSpPr/>
            <p:nvPr/>
          </p:nvSpPr>
          <p:spPr>
            <a:xfrm>
              <a:off x="4472422" y="5104724"/>
              <a:ext cx="35949" cy="390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8" name="Diamond 227">
              <a:extLst>
                <a:ext uri="{FF2B5EF4-FFF2-40B4-BE49-F238E27FC236}">
                  <a16:creationId xmlns:a16="http://schemas.microsoft.com/office/drawing/2014/main" id="{74E65C05-EBF8-443D-9F05-7EC556738E6F}"/>
                </a:ext>
              </a:extLst>
            </p:cNvPr>
            <p:cNvSpPr/>
            <p:nvPr/>
          </p:nvSpPr>
          <p:spPr>
            <a:xfrm>
              <a:off x="4518575" y="5107520"/>
              <a:ext cx="34860" cy="3902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9" name="Diamond 228">
              <a:extLst>
                <a:ext uri="{FF2B5EF4-FFF2-40B4-BE49-F238E27FC236}">
                  <a16:creationId xmlns:a16="http://schemas.microsoft.com/office/drawing/2014/main" id="{7E63E746-AD27-4F61-A1E4-03C875152388}"/>
                </a:ext>
              </a:extLst>
            </p:cNvPr>
            <p:cNvSpPr/>
            <p:nvPr/>
          </p:nvSpPr>
          <p:spPr>
            <a:xfrm>
              <a:off x="4518575" y="5153471"/>
              <a:ext cx="34860" cy="3902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0" name="Oval 229">
              <a:extLst>
                <a:ext uri="{FF2B5EF4-FFF2-40B4-BE49-F238E27FC236}">
                  <a16:creationId xmlns:a16="http://schemas.microsoft.com/office/drawing/2014/main" id="{EA97C0AD-1986-4C7C-847F-E9053CA76E09}"/>
                </a:ext>
              </a:extLst>
            </p:cNvPr>
            <p:cNvSpPr/>
            <p:nvPr/>
          </p:nvSpPr>
          <p:spPr>
            <a:xfrm>
              <a:off x="4557247" y="5129794"/>
              <a:ext cx="35949" cy="390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1" name="Oval 230">
              <a:extLst>
                <a:ext uri="{FF2B5EF4-FFF2-40B4-BE49-F238E27FC236}">
                  <a16:creationId xmlns:a16="http://schemas.microsoft.com/office/drawing/2014/main" id="{C6AD36E1-13C7-414E-940E-2813C4DBA099}"/>
                </a:ext>
              </a:extLst>
            </p:cNvPr>
            <p:cNvSpPr/>
            <p:nvPr/>
          </p:nvSpPr>
          <p:spPr>
            <a:xfrm>
              <a:off x="4557792" y="5183685"/>
              <a:ext cx="35949" cy="390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82" name="Rectangle 181">
            <a:extLst>
              <a:ext uri="{FF2B5EF4-FFF2-40B4-BE49-F238E27FC236}">
                <a16:creationId xmlns:a16="http://schemas.microsoft.com/office/drawing/2014/main" id="{28FCA41D-F497-4E1A-828B-F799B77C08B2}"/>
              </a:ext>
            </a:extLst>
          </p:cNvPr>
          <p:cNvSpPr/>
          <p:nvPr/>
        </p:nvSpPr>
        <p:spPr>
          <a:xfrm>
            <a:off x="4472872" y="3563068"/>
            <a:ext cx="151725" cy="138247"/>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3" name="Rectangle 182">
            <a:extLst>
              <a:ext uri="{FF2B5EF4-FFF2-40B4-BE49-F238E27FC236}">
                <a16:creationId xmlns:a16="http://schemas.microsoft.com/office/drawing/2014/main" id="{4A5D5F4B-394C-441C-BBB7-81E605526958}"/>
              </a:ext>
            </a:extLst>
          </p:cNvPr>
          <p:cNvSpPr/>
          <p:nvPr/>
        </p:nvSpPr>
        <p:spPr>
          <a:xfrm>
            <a:off x="4647385" y="3563068"/>
            <a:ext cx="151725" cy="138247"/>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4" name="Rectangle 183">
            <a:extLst>
              <a:ext uri="{FF2B5EF4-FFF2-40B4-BE49-F238E27FC236}">
                <a16:creationId xmlns:a16="http://schemas.microsoft.com/office/drawing/2014/main" id="{53796DA8-38B4-4E5C-BD6C-AA0AC1984F9F}"/>
              </a:ext>
            </a:extLst>
          </p:cNvPr>
          <p:cNvSpPr/>
          <p:nvPr/>
        </p:nvSpPr>
        <p:spPr>
          <a:xfrm>
            <a:off x="5561717" y="3568998"/>
            <a:ext cx="151725" cy="138247"/>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5" name="Rectangle 184">
            <a:extLst>
              <a:ext uri="{FF2B5EF4-FFF2-40B4-BE49-F238E27FC236}">
                <a16:creationId xmlns:a16="http://schemas.microsoft.com/office/drawing/2014/main" id="{3B8056C8-9654-456A-9269-F4A490619051}"/>
              </a:ext>
            </a:extLst>
          </p:cNvPr>
          <p:cNvSpPr/>
          <p:nvPr/>
        </p:nvSpPr>
        <p:spPr>
          <a:xfrm>
            <a:off x="4518311" y="3591974"/>
            <a:ext cx="52373" cy="82782"/>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Oval 185">
            <a:extLst>
              <a:ext uri="{FF2B5EF4-FFF2-40B4-BE49-F238E27FC236}">
                <a16:creationId xmlns:a16="http://schemas.microsoft.com/office/drawing/2014/main" id="{C2A0A6CC-4A3D-47ED-8C8C-09FF86489705}"/>
              </a:ext>
            </a:extLst>
          </p:cNvPr>
          <p:cNvSpPr/>
          <p:nvPr/>
        </p:nvSpPr>
        <p:spPr>
          <a:xfrm>
            <a:off x="4683373" y="3584225"/>
            <a:ext cx="69133" cy="80195"/>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Rectangle 186">
            <a:extLst>
              <a:ext uri="{FF2B5EF4-FFF2-40B4-BE49-F238E27FC236}">
                <a16:creationId xmlns:a16="http://schemas.microsoft.com/office/drawing/2014/main" id="{00283EAE-BBC5-4FF6-A539-A7AA9F7EC34D}"/>
              </a:ext>
            </a:extLst>
          </p:cNvPr>
          <p:cNvSpPr/>
          <p:nvPr/>
        </p:nvSpPr>
        <p:spPr>
          <a:xfrm>
            <a:off x="4839842" y="3568249"/>
            <a:ext cx="151725" cy="138247"/>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8" name="Rectangle 187">
            <a:extLst>
              <a:ext uri="{FF2B5EF4-FFF2-40B4-BE49-F238E27FC236}">
                <a16:creationId xmlns:a16="http://schemas.microsoft.com/office/drawing/2014/main" id="{39C602E3-1BF3-441F-B198-7373223BC30A}"/>
              </a:ext>
            </a:extLst>
          </p:cNvPr>
          <p:cNvSpPr/>
          <p:nvPr/>
        </p:nvSpPr>
        <p:spPr>
          <a:xfrm>
            <a:off x="5021989" y="3568251"/>
            <a:ext cx="151725" cy="138247"/>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9" name="Rectangle 188">
            <a:extLst>
              <a:ext uri="{FF2B5EF4-FFF2-40B4-BE49-F238E27FC236}">
                <a16:creationId xmlns:a16="http://schemas.microsoft.com/office/drawing/2014/main" id="{A2B1EB71-68D0-49B7-BE23-B858427E17F7}"/>
              </a:ext>
            </a:extLst>
          </p:cNvPr>
          <p:cNvSpPr/>
          <p:nvPr/>
        </p:nvSpPr>
        <p:spPr>
          <a:xfrm>
            <a:off x="5207920" y="3568250"/>
            <a:ext cx="151725" cy="138247"/>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Rectangle 189">
            <a:extLst>
              <a:ext uri="{FF2B5EF4-FFF2-40B4-BE49-F238E27FC236}">
                <a16:creationId xmlns:a16="http://schemas.microsoft.com/office/drawing/2014/main" id="{C277FEE4-688D-4E22-B6CD-D095807F8B2B}"/>
              </a:ext>
            </a:extLst>
          </p:cNvPr>
          <p:cNvSpPr/>
          <p:nvPr/>
        </p:nvSpPr>
        <p:spPr>
          <a:xfrm>
            <a:off x="5379925" y="3568998"/>
            <a:ext cx="151725" cy="138247"/>
          </a:xfrm>
          <a:prstGeom prst="rect">
            <a:avLst/>
          </a:prstGeom>
          <a:solidFill>
            <a:schemeClr val="accent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Hexagon 190">
            <a:extLst>
              <a:ext uri="{FF2B5EF4-FFF2-40B4-BE49-F238E27FC236}">
                <a16:creationId xmlns:a16="http://schemas.microsoft.com/office/drawing/2014/main" id="{AC9A1E14-72A2-41CB-9AF0-EC6CD486103A}"/>
              </a:ext>
            </a:extLst>
          </p:cNvPr>
          <p:cNvSpPr/>
          <p:nvPr/>
        </p:nvSpPr>
        <p:spPr>
          <a:xfrm>
            <a:off x="5610780" y="3597595"/>
            <a:ext cx="60753" cy="80195"/>
          </a:xfrm>
          <a:prstGeom prst="hexagon">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Isosceles Triangle 191">
            <a:extLst>
              <a:ext uri="{FF2B5EF4-FFF2-40B4-BE49-F238E27FC236}">
                <a16:creationId xmlns:a16="http://schemas.microsoft.com/office/drawing/2014/main" id="{157F009F-4B40-4E07-8988-E35639512332}"/>
              </a:ext>
            </a:extLst>
          </p:cNvPr>
          <p:cNvSpPr/>
          <p:nvPr/>
        </p:nvSpPr>
        <p:spPr>
          <a:xfrm>
            <a:off x="4880984" y="3595981"/>
            <a:ext cx="54468" cy="80195"/>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Rounded Rectangle 76">
            <a:extLst>
              <a:ext uri="{FF2B5EF4-FFF2-40B4-BE49-F238E27FC236}">
                <a16:creationId xmlns:a16="http://schemas.microsoft.com/office/drawing/2014/main" id="{7FBCCD3E-04BD-4247-9C24-8106E303E4F8}"/>
              </a:ext>
            </a:extLst>
          </p:cNvPr>
          <p:cNvSpPr/>
          <p:nvPr/>
        </p:nvSpPr>
        <p:spPr>
          <a:xfrm>
            <a:off x="5056195" y="3598852"/>
            <a:ext cx="81702" cy="80195"/>
          </a:xfrm>
          <a:prstGeom prst="round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4" name="Diamond 193">
            <a:extLst>
              <a:ext uri="{FF2B5EF4-FFF2-40B4-BE49-F238E27FC236}">
                <a16:creationId xmlns:a16="http://schemas.microsoft.com/office/drawing/2014/main" id="{2D6D554E-5A04-4CFC-9AAC-8C0C1ADA0888}"/>
              </a:ext>
            </a:extLst>
          </p:cNvPr>
          <p:cNvSpPr/>
          <p:nvPr/>
        </p:nvSpPr>
        <p:spPr>
          <a:xfrm>
            <a:off x="5253881" y="3600184"/>
            <a:ext cx="67038" cy="80195"/>
          </a:xfrm>
          <a:prstGeom prst="diamond">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ight Triangle 194">
            <a:extLst>
              <a:ext uri="{FF2B5EF4-FFF2-40B4-BE49-F238E27FC236}">
                <a16:creationId xmlns:a16="http://schemas.microsoft.com/office/drawing/2014/main" id="{DB78FEDE-B382-4A48-B200-69DE35A17A72}"/>
              </a:ext>
            </a:extLst>
          </p:cNvPr>
          <p:cNvSpPr/>
          <p:nvPr/>
        </p:nvSpPr>
        <p:spPr>
          <a:xfrm>
            <a:off x="5419782" y="3601884"/>
            <a:ext cx="56563" cy="80195"/>
          </a:xfrm>
          <a:prstGeom prst="r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ectangle 84">
            <a:extLst>
              <a:ext uri="{FF2B5EF4-FFF2-40B4-BE49-F238E27FC236}">
                <a16:creationId xmlns:a16="http://schemas.microsoft.com/office/drawing/2014/main" id="{F9C6C10F-56C7-457B-AA62-0C4850B5D9DA}"/>
              </a:ext>
            </a:extLst>
          </p:cNvPr>
          <p:cNvSpPr/>
          <p:nvPr/>
        </p:nvSpPr>
        <p:spPr>
          <a:xfrm>
            <a:off x="4895829" y="3501934"/>
            <a:ext cx="151725" cy="138247"/>
          </a:xfrm>
          <a:prstGeom prst="rect">
            <a:avLst/>
          </a:prstGeom>
          <a:solidFill>
            <a:schemeClr val="accent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a:extLst>
              <a:ext uri="{FF2B5EF4-FFF2-40B4-BE49-F238E27FC236}">
                <a16:creationId xmlns:a16="http://schemas.microsoft.com/office/drawing/2014/main" id="{9801A740-A1CC-4F6F-8A2B-0C3CCC6CA179}"/>
              </a:ext>
            </a:extLst>
          </p:cNvPr>
          <p:cNvSpPr/>
          <p:nvPr/>
        </p:nvSpPr>
        <p:spPr>
          <a:xfrm>
            <a:off x="5077976" y="3501936"/>
            <a:ext cx="151725" cy="138247"/>
          </a:xfrm>
          <a:prstGeom prst="rect">
            <a:avLst/>
          </a:prstGeom>
          <a:solidFill>
            <a:schemeClr val="accent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7" name="Rectangle 86">
            <a:extLst>
              <a:ext uri="{FF2B5EF4-FFF2-40B4-BE49-F238E27FC236}">
                <a16:creationId xmlns:a16="http://schemas.microsoft.com/office/drawing/2014/main" id="{4A884735-DC15-4CEF-AC85-1E1CCFC98633}"/>
              </a:ext>
            </a:extLst>
          </p:cNvPr>
          <p:cNvSpPr/>
          <p:nvPr/>
        </p:nvSpPr>
        <p:spPr>
          <a:xfrm>
            <a:off x="5263907" y="3501935"/>
            <a:ext cx="151725" cy="138247"/>
          </a:xfrm>
          <a:prstGeom prst="rect">
            <a:avLst/>
          </a:prstGeom>
          <a:solidFill>
            <a:schemeClr val="accent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Rectangle 87">
            <a:extLst>
              <a:ext uri="{FF2B5EF4-FFF2-40B4-BE49-F238E27FC236}">
                <a16:creationId xmlns:a16="http://schemas.microsoft.com/office/drawing/2014/main" id="{B0C84629-AEDD-428D-B122-430C7F149478}"/>
              </a:ext>
            </a:extLst>
          </p:cNvPr>
          <p:cNvSpPr/>
          <p:nvPr/>
        </p:nvSpPr>
        <p:spPr>
          <a:xfrm>
            <a:off x="5435912" y="3502683"/>
            <a:ext cx="151725" cy="138247"/>
          </a:xfrm>
          <a:prstGeom prst="rect">
            <a:avLst/>
          </a:prstGeom>
          <a:solidFill>
            <a:schemeClr val="accent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Isosceles Triangle 78">
            <a:extLst>
              <a:ext uri="{FF2B5EF4-FFF2-40B4-BE49-F238E27FC236}">
                <a16:creationId xmlns:a16="http://schemas.microsoft.com/office/drawing/2014/main" id="{8C616D4E-D269-4036-AC6A-5E8AA6DA27F9}"/>
              </a:ext>
            </a:extLst>
          </p:cNvPr>
          <p:cNvSpPr/>
          <p:nvPr/>
        </p:nvSpPr>
        <p:spPr>
          <a:xfrm>
            <a:off x="4936972" y="3529666"/>
            <a:ext cx="54468" cy="80195"/>
          </a:xfrm>
          <a:prstGeom prst="triangl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ounded Rectangle 76">
            <a:extLst>
              <a:ext uri="{FF2B5EF4-FFF2-40B4-BE49-F238E27FC236}">
                <a16:creationId xmlns:a16="http://schemas.microsoft.com/office/drawing/2014/main" id="{85449521-E296-4FF7-8B87-E38D7D349BCE}"/>
              </a:ext>
            </a:extLst>
          </p:cNvPr>
          <p:cNvSpPr/>
          <p:nvPr/>
        </p:nvSpPr>
        <p:spPr>
          <a:xfrm>
            <a:off x="5112182" y="3532537"/>
            <a:ext cx="81702" cy="80195"/>
          </a:xfrm>
          <a:prstGeom prst="roundRect">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1" name="Diamond 80">
            <a:extLst>
              <a:ext uri="{FF2B5EF4-FFF2-40B4-BE49-F238E27FC236}">
                <a16:creationId xmlns:a16="http://schemas.microsoft.com/office/drawing/2014/main" id="{A0A79240-BC11-4241-8E40-9B270DEC5EF9}"/>
              </a:ext>
            </a:extLst>
          </p:cNvPr>
          <p:cNvSpPr/>
          <p:nvPr/>
        </p:nvSpPr>
        <p:spPr>
          <a:xfrm>
            <a:off x="5309868" y="3533869"/>
            <a:ext cx="67038" cy="80195"/>
          </a:xfrm>
          <a:prstGeom prst="diamond">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2" name="Right Triangle 81">
            <a:extLst>
              <a:ext uri="{FF2B5EF4-FFF2-40B4-BE49-F238E27FC236}">
                <a16:creationId xmlns:a16="http://schemas.microsoft.com/office/drawing/2014/main" id="{0A40C278-BF19-4D5B-9561-5F66253C269A}"/>
              </a:ext>
            </a:extLst>
          </p:cNvPr>
          <p:cNvSpPr/>
          <p:nvPr/>
        </p:nvSpPr>
        <p:spPr>
          <a:xfrm>
            <a:off x="5475770" y="3535569"/>
            <a:ext cx="56563" cy="80195"/>
          </a:xfrm>
          <a:prstGeom prst="rtTriangl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ectangle 94">
            <a:extLst>
              <a:ext uri="{FF2B5EF4-FFF2-40B4-BE49-F238E27FC236}">
                <a16:creationId xmlns:a16="http://schemas.microsoft.com/office/drawing/2014/main" id="{B80F4BB1-BB35-43C6-BABC-A4E68C8F64E2}"/>
              </a:ext>
            </a:extLst>
          </p:cNvPr>
          <p:cNvSpPr/>
          <p:nvPr/>
        </p:nvSpPr>
        <p:spPr>
          <a:xfrm>
            <a:off x="4528859" y="3496753"/>
            <a:ext cx="151725" cy="138247"/>
          </a:xfrm>
          <a:prstGeom prst="rect">
            <a:avLst/>
          </a:prstGeom>
          <a:solidFill>
            <a:schemeClr val="accent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3" name="Rectangle 92">
            <a:extLst>
              <a:ext uri="{FF2B5EF4-FFF2-40B4-BE49-F238E27FC236}">
                <a16:creationId xmlns:a16="http://schemas.microsoft.com/office/drawing/2014/main" id="{9FE0F1FB-072C-42F2-B777-4DE8894E4857}"/>
              </a:ext>
            </a:extLst>
          </p:cNvPr>
          <p:cNvSpPr/>
          <p:nvPr/>
        </p:nvSpPr>
        <p:spPr>
          <a:xfrm>
            <a:off x="4703372" y="3496753"/>
            <a:ext cx="151725" cy="138247"/>
          </a:xfrm>
          <a:prstGeom prst="rect">
            <a:avLst/>
          </a:prstGeom>
          <a:solidFill>
            <a:schemeClr val="accent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Rectangle 90">
            <a:extLst>
              <a:ext uri="{FF2B5EF4-FFF2-40B4-BE49-F238E27FC236}">
                <a16:creationId xmlns:a16="http://schemas.microsoft.com/office/drawing/2014/main" id="{DF77B22D-4346-4D9B-A8DA-00D4D9BD2505}"/>
              </a:ext>
            </a:extLst>
          </p:cNvPr>
          <p:cNvSpPr/>
          <p:nvPr/>
        </p:nvSpPr>
        <p:spPr>
          <a:xfrm>
            <a:off x="5617704" y="3502683"/>
            <a:ext cx="151725" cy="138247"/>
          </a:xfrm>
          <a:prstGeom prst="rect">
            <a:avLst/>
          </a:prstGeom>
          <a:solidFill>
            <a:schemeClr val="accent3"/>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Rectangle 93">
            <a:extLst>
              <a:ext uri="{FF2B5EF4-FFF2-40B4-BE49-F238E27FC236}">
                <a16:creationId xmlns:a16="http://schemas.microsoft.com/office/drawing/2014/main" id="{5D0960BB-FD57-42B8-AD62-62DB18CA3A70}"/>
              </a:ext>
            </a:extLst>
          </p:cNvPr>
          <p:cNvSpPr/>
          <p:nvPr/>
        </p:nvSpPr>
        <p:spPr>
          <a:xfrm>
            <a:off x="4574299" y="3525659"/>
            <a:ext cx="52373" cy="82782"/>
          </a:xfrm>
          <a:prstGeom prst="rect">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2" name="Oval 91">
            <a:extLst>
              <a:ext uri="{FF2B5EF4-FFF2-40B4-BE49-F238E27FC236}">
                <a16:creationId xmlns:a16="http://schemas.microsoft.com/office/drawing/2014/main" id="{9875A398-A200-40D5-ACB3-58F6DFB8A95C}"/>
              </a:ext>
            </a:extLst>
          </p:cNvPr>
          <p:cNvSpPr/>
          <p:nvPr/>
        </p:nvSpPr>
        <p:spPr>
          <a:xfrm>
            <a:off x="4739361" y="3517910"/>
            <a:ext cx="69133" cy="80195"/>
          </a:xfrm>
          <a:prstGeom prst="ellipse">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Hexagon 89">
            <a:extLst>
              <a:ext uri="{FF2B5EF4-FFF2-40B4-BE49-F238E27FC236}">
                <a16:creationId xmlns:a16="http://schemas.microsoft.com/office/drawing/2014/main" id="{1B7D1E61-2781-44C9-B263-D4D3A4A78D3A}"/>
              </a:ext>
            </a:extLst>
          </p:cNvPr>
          <p:cNvSpPr/>
          <p:nvPr/>
        </p:nvSpPr>
        <p:spPr>
          <a:xfrm>
            <a:off x="5666768" y="3531280"/>
            <a:ext cx="60753" cy="80195"/>
          </a:xfrm>
          <a:prstGeom prst="hexagon">
            <a:avLst/>
          </a:prstGeom>
          <a:solidFill>
            <a:schemeClr val="accent3"/>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Rectangle 180">
            <a:extLst>
              <a:ext uri="{FF2B5EF4-FFF2-40B4-BE49-F238E27FC236}">
                <a16:creationId xmlns:a16="http://schemas.microsoft.com/office/drawing/2014/main" id="{930C88A0-6B94-4D96-A531-13F64D12CB1E}"/>
              </a:ext>
            </a:extLst>
          </p:cNvPr>
          <p:cNvSpPr/>
          <p:nvPr/>
        </p:nvSpPr>
        <p:spPr>
          <a:xfrm>
            <a:off x="4582260" y="3431568"/>
            <a:ext cx="151725" cy="138247"/>
          </a:xfrm>
          <a:prstGeom prst="rect">
            <a:avLst/>
          </a:prstGeom>
          <a:solidFill>
            <a:srgbClr val="C0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Rectangle 178">
            <a:extLst>
              <a:ext uri="{FF2B5EF4-FFF2-40B4-BE49-F238E27FC236}">
                <a16:creationId xmlns:a16="http://schemas.microsoft.com/office/drawing/2014/main" id="{B56963EB-24D5-4AFC-870A-36F6A6FC5FF8}"/>
              </a:ext>
            </a:extLst>
          </p:cNvPr>
          <p:cNvSpPr/>
          <p:nvPr/>
        </p:nvSpPr>
        <p:spPr>
          <a:xfrm>
            <a:off x="4756773" y="3431568"/>
            <a:ext cx="151725" cy="138247"/>
          </a:xfrm>
          <a:prstGeom prst="rect">
            <a:avLst/>
          </a:prstGeom>
          <a:solidFill>
            <a:srgbClr val="C0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a:extLst>
              <a:ext uri="{FF2B5EF4-FFF2-40B4-BE49-F238E27FC236}">
                <a16:creationId xmlns:a16="http://schemas.microsoft.com/office/drawing/2014/main" id="{98CB7528-0CAC-44C9-A429-029D760B5675}"/>
              </a:ext>
            </a:extLst>
          </p:cNvPr>
          <p:cNvSpPr/>
          <p:nvPr/>
        </p:nvSpPr>
        <p:spPr>
          <a:xfrm>
            <a:off x="4949230" y="3436749"/>
            <a:ext cx="151725" cy="138247"/>
          </a:xfrm>
          <a:prstGeom prst="rect">
            <a:avLst/>
          </a:prstGeom>
          <a:solidFill>
            <a:srgbClr val="C0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a:extLst>
              <a:ext uri="{FF2B5EF4-FFF2-40B4-BE49-F238E27FC236}">
                <a16:creationId xmlns:a16="http://schemas.microsoft.com/office/drawing/2014/main" id="{DF5F5664-CBFF-45E1-B563-BDBFE45676B7}"/>
              </a:ext>
            </a:extLst>
          </p:cNvPr>
          <p:cNvSpPr/>
          <p:nvPr/>
        </p:nvSpPr>
        <p:spPr>
          <a:xfrm>
            <a:off x="5131377" y="3436751"/>
            <a:ext cx="151725" cy="138247"/>
          </a:xfrm>
          <a:prstGeom prst="rect">
            <a:avLst/>
          </a:prstGeom>
          <a:solidFill>
            <a:srgbClr val="C0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3" name="Rectangle 172">
            <a:extLst>
              <a:ext uri="{FF2B5EF4-FFF2-40B4-BE49-F238E27FC236}">
                <a16:creationId xmlns:a16="http://schemas.microsoft.com/office/drawing/2014/main" id="{2C248059-C81C-4E0A-977D-D418D60FD244}"/>
              </a:ext>
            </a:extLst>
          </p:cNvPr>
          <p:cNvSpPr/>
          <p:nvPr/>
        </p:nvSpPr>
        <p:spPr>
          <a:xfrm>
            <a:off x="5317308" y="3436750"/>
            <a:ext cx="151725" cy="138247"/>
          </a:xfrm>
          <a:prstGeom prst="rect">
            <a:avLst/>
          </a:prstGeom>
          <a:solidFill>
            <a:srgbClr val="C0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Rectangle 173">
            <a:extLst>
              <a:ext uri="{FF2B5EF4-FFF2-40B4-BE49-F238E27FC236}">
                <a16:creationId xmlns:a16="http://schemas.microsoft.com/office/drawing/2014/main" id="{8A37B7E2-E87B-48E2-87E1-8AF684FA727F}"/>
              </a:ext>
            </a:extLst>
          </p:cNvPr>
          <p:cNvSpPr/>
          <p:nvPr/>
        </p:nvSpPr>
        <p:spPr>
          <a:xfrm>
            <a:off x="5489313" y="3437498"/>
            <a:ext cx="151725" cy="138247"/>
          </a:xfrm>
          <a:prstGeom prst="rect">
            <a:avLst/>
          </a:prstGeom>
          <a:solidFill>
            <a:srgbClr val="C0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ectangle 176">
            <a:extLst>
              <a:ext uri="{FF2B5EF4-FFF2-40B4-BE49-F238E27FC236}">
                <a16:creationId xmlns:a16="http://schemas.microsoft.com/office/drawing/2014/main" id="{D9E73978-CAA3-4F64-B033-AC4BD3350318}"/>
              </a:ext>
            </a:extLst>
          </p:cNvPr>
          <p:cNvSpPr/>
          <p:nvPr/>
        </p:nvSpPr>
        <p:spPr>
          <a:xfrm>
            <a:off x="5671105" y="3437498"/>
            <a:ext cx="151725" cy="138247"/>
          </a:xfrm>
          <a:prstGeom prst="rect">
            <a:avLst/>
          </a:prstGeom>
          <a:solidFill>
            <a:srgbClr val="C00000"/>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 name="TextBox 3">
            <a:extLst>
              <a:ext uri="{FF2B5EF4-FFF2-40B4-BE49-F238E27FC236}">
                <a16:creationId xmlns:a16="http://schemas.microsoft.com/office/drawing/2014/main" id="{16DB2A77-52B7-4006-8AAB-C67F9818ED12}"/>
              </a:ext>
            </a:extLst>
          </p:cNvPr>
          <p:cNvSpPr txBox="1"/>
          <p:nvPr/>
        </p:nvSpPr>
        <p:spPr>
          <a:xfrm>
            <a:off x="2597524" y="100852"/>
            <a:ext cx="3948953" cy="738664"/>
          </a:xfrm>
          <a:prstGeom prst="rect">
            <a:avLst/>
          </a:prstGeom>
          <a:noFill/>
        </p:spPr>
        <p:txBody>
          <a:bodyPr wrap="square" rtlCol="0">
            <a:spAutoFit/>
          </a:bodyPr>
          <a:lstStyle/>
          <a:p>
            <a:r>
              <a:rPr lang="en-US" sz="2100" dirty="0"/>
              <a:t>Filters Operate Over Input </a:t>
            </a:r>
            <a:r>
              <a:rPr lang="en-US" sz="2100" dirty="0">
                <a:solidFill>
                  <a:srgbClr val="FF0000"/>
                </a:solidFill>
              </a:rPr>
              <a:t>Volumes</a:t>
            </a:r>
          </a:p>
        </p:txBody>
      </p:sp>
      <p:sp>
        <p:nvSpPr>
          <p:cNvPr id="11" name="Rectangle 10">
            <a:extLst>
              <a:ext uri="{FF2B5EF4-FFF2-40B4-BE49-F238E27FC236}">
                <a16:creationId xmlns:a16="http://schemas.microsoft.com/office/drawing/2014/main" id="{930CD5F6-42BC-4FC5-943F-1FBF98C77DCD}"/>
              </a:ext>
            </a:extLst>
          </p:cNvPr>
          <p:cNvSpPr/>
          <p:nvPr/>
        </p:nvSpPr>
        <p:spPr>
          <a:xfrm>
            <a:off x="3228519" y="3200870"/>
            <a:ext cx="446994" cy="508226"/>
          </a:xfrm>
          <a:prstGeom prst="rect">
            <a:avLst/>
          </a:prstGeom>
          <a:solidFill>
            <a:srgbClr val="C00000"/>
          </a:solidFill>
          <a:ln>
            <a:solidFill>
              <a:srgbClr val="FF0000">
                <a:alpha val="8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7" name="Diamond 56">
            <a:extLst>
              <a:ext uri="{FF2B5EF4-FFF2-40B4-BE49-F238E27FC236}">
                <a16:creationId xmlns:a16="http://schemas.microsoft.com/office/drawing/2014/main" id="{E5BCD21B-74CD-4DA1-A302-23DBCBA45C33}"/>
              </a:ext>
            </a:extLst>
          </p:cNvPr>
          <p:cNvSpPr/>
          <p:nvPr/>
        </p:nvSpPr>
        <p:spPr>
          <a:xfrm>
            <a:off x="3356632" y="3226830"/>
            <a:ext cx="28791" cy="34059"/>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8" name="Diamond 57">
            <a:extLst>
              <a:ext uri="{FF2B5EF4-FFF2-40B4-BE49-F238E27FC236}">
                <a16:creationId xmlns:a16="http://schemas.microsoft.com/office/drawing/2014/main" id="{3F0B7038-5DB5-47B3-A3FC-9A07F9A0AECC}"/>
              </a:ext>
            </a:extLst>
          </p:cNvPr>
          <p:cNvSpPr/>
          <p:nvPr/>
        </p:nvSpPr>
        <p:spPr>
          <a:xfrm>
            <a:off x="3356632" y="3266932"/>
            <a:ext cx="28791" cy="34059"/>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Oval 58">
            <a:extLst>
              <a:ext uri="{FF2B5EF4-FFF2-40B4-BE49-F238E27FC236}">
                <a16:creationId xmlns:a16="http://schemas.microsoft.com/office/drawing/2014/main" id="{194714DD-97AF-4258-BD32-ED873AFF57ED}"/>
              </a:ext>
            </a:extLst>
          </p:cNvPr>
          <p:cNvSpPr/>
          <p:nvPr/>
        </p:nvSpPr>
        <p:spPr>
          <a:xfrm>
            <a:off x="3388572" y="3246269"/>
            <a:ext cx="29690" cy="340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Oval 59">
            <a:extLst>
              <a:ext uri="{FF2B5EF4-FFF2-40B4-BE49-F238E27FC236}">
                <a16:creationId xmlns:a16="http://schemas.microsoft.com/office/drawing/2014/main" id="{2C7D4760-247F-427B-95B3-D439376FA875}"/>
              </a:ext>
            </a:extLst>
          </p:cNvPr>
          <p:cNvSpPr/>
          <p:nvPr/>
        </p:nvSpPr>
        <p:spPr>
          <a:xfrm>
            <a:off x="3389022" y="3293300"/>
            <a:ext cx="29690" cy="340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4" name="Rectangle 53">
            <a:extLst>
              <a:ext uri="{FF2B5EF4-FFF2-40B4-BE49-F238E27FC236}">
                <a16:creationId xmlns:a16="http://schemas.microsoft.com/office/drawing/2014/main" id="{5CF73118-F646-4076-BF66-0B544291C26B}"/>
              </a:ext>
            </a:extLst>
          </p:cNvPr>
          <p:cNvSpPr/>
          <p:nvPr/>
        </p:nvSpPr>
        <p:spPr>
          <a:xfrm>
            <a:off x="3285554" y="3262538"/>
            <a:ext cx="22493" cy="351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5" name="Oval 54">
            <a:extLst>
              <a:ext uri="{FF2B5EF4-FFF2-40B4-BE49-F238E27FC236}">
                <a16:creationId xmlns:a16="http://schemas.microsoft.com/office/drawing/2014/main" id="{FC8F1C75-C1F8-4447-AF34-5AD66319F945}"/>
              </a:ext>
            </a:extLst>
          </p:cNvPr>
          <p:cNvSpPr/>
          <p:nvPr/>
        </p:nvSpPr>
        <p:spPr>
          <a:xfrm>
            <a:off x="3321544" y="3286709"/>
            <a:ext cx="29690" cy="340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6" name="Right Triangle 55">
            <a:extLst>
              <a:ext uri="{FF2B5EF4-FFF2-40B4-BE49-F238E27FC236}">
                <a16:creationId xmlns:a16="http://schemas.microsoft.com/office/drawing/2014/main" id="{25EC3CF8-9A29-4485-8703-63CAF2C1D150}"/>
              </a:ext>
            </a:extLst>
          </p:cNvPr>
          <p:cNvSpPr/>
          <p:nvPr/>
        </p:nvSpPr>
        <p:spPr>
          <a:xfrm>
            <a:off x="3319294" y="3320768"/>
            <a:ext cx="24293" cy="34059"/>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ounded Rectangle 42">
            <a:extLst>
              <a:ext uri="{FF2B5EF4-FFF2-40B4-BE49-F238E27FC236}">
                <a16:creationId xmlns:a16="http://schemas.microsoft.com/office/drawing/2014/main" id="{67671157-2596-423E-AEE4-A01D052841B3}"/>
              </a:ext>
            </a:extLst>
          </p:cNvPr>
          <p:cNvSpPr/>
          <p:nvPr/>
        </p:nvSpPr>
        <p:spPr>
          <a:xfrm>
            <a:off x="3361950" y="3337796"/>
            <a:ext cx="35089" cy="34059"/>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Isosceles Triangle 51">
            <a:extLst>
              <a:ext uri="{FF2B5EF4-FFF2-40B4-BE49-F238E27FC236}">
                <a16:creationId xmlns:a16="http://schemas.microsoft.com/office/drawing/2014/main" id="{35316304-8551-47C2-84EB-F7C89C25A579}"/>
              </a:ext>
            </a:extLst>
          </p:cNvPr>
          <p:cNvSpPr/>
          <p:nvPr/>
        </p:nvSpPr>
        <p:spPr>
          <a:xfrm>
            <a:off x="3367798" y="3383392"/>
            <a:ext cx="23393" cy="3405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3" name="Oval 52">
            <a:extLst>
              <a:ext uri="{FF2B5EF4-FFF2-40B4-BE49-F238E27FC236}">
                <a16:creationId xmlns:a16="http://schemas.microsoft.com/office/drawing/2014/main" id="{1436D7AF-67CE-4D89-8FC0-FD23A6B26288}"/>
              </a:ext>
            </a:extLst>
          </p:cNvPr>
          <p:cNvSpPr/>
          <p:nvPr/>
        </p:nvSpPr>
        <p:spPr>
          <a:xfrm>
            <a:off x="3400189" y="3371855"/>
            <a:ext cx="29690" cy="3405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ounded Rectangle 36">
            <a:extLst>
              <a:ext uri="{FF2B5EF4-FFF2-40B4-BE49-F238E27FC236}">
                <a16:creationId xmlns:a16="http://schemas.microsoft.com/office/drawing/2014/main" id="{34262F84-3664-4B28-B843-D6502E2794A8}"/>
              </a:ext>
            </a:extLst>
          </p:cNvPr>
          <p:cNvSpPr/>
          <p:nvPr/>
        </p:nvSpPr>
        <p:spPr>
          <a:xfrm>
            <a:off x="3503131" y="3443645"/>
            <a:ext cx="37687" cy="33585"/>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Isosceles Triangle 45">
            <a:extLst>
              <a:ext uri="{FF2B5EF4-FFF2-40B4-BE49-F238E27FC236}">
                <a16:creationId xmlns:a16="http://schemas.microsoft.com/office/drawing/2014/main" id="{B3E39F1C-311F-4ACC-873A-327A3851C684}"/>
              </a:ext>
            </a:extLst>
          </p:cNvPr>
          <p:cNvSpPr/>
          <p:nvPr/>
        </p:nvSpPr>
        <p:spPr>
          <a:xfrm>
            <a:off x="3509412" y="3488606"/>
            <a:ext cx="25125" cy="33585"/>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7" name="Oval 46">
            <a:extLst>
              <a:ext uri="{FF2B5EF4-FFF2-40B4-BE49-F238E27FC236}">
                <a16:creationId xmlns:a16="http://schemas.microsoft.com/office/drawing/2014/main" id="{184053EC-7E1F-4252-936E-6F7A57A89758}"/>
              </a:ext>
            </a:extLst>
          </p:cNvPr>
          <p:cNvSpPr/>
          <p:nvPr/>
        </p:nvSpPr>
        <p:spPr>
          <a:xfrm>
            <a:off x="3544200" y="3477230"/>
            <a:ext cx="31889" cy="3358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Diamond 41">
            <a:extLst>
              <a:ext uri="{FF2B5EF4-FFF2-40B4-BE49-F238E27FC236}">
                <a16:creationId xmlns:a16="http://schemas.microsoft.com/office/drawing/2014/main" id="{4B03C598-648D-4E11-B913-4025334FD151}"/>
              </a:ext>
            </a:extLst>
          </p:cNvPr>
          <p:cNvSpPr/>
          <p:nvPr/>
        </p:nvSpPr>
        <p:spPr>
          <a:xfrm>
            <a:off x="3462218" y="3476678"/>
            <a:ext cx="30923" cy="3358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ight Triangle 42">
            <a:extLst>
              <a:ext uri="{FF2B5EF4-FFF2-40B4-BE49-F238E27FC236}">
                <a16:creationId xmlns:a16="http://schemas.microsoft.com/office/drawing/2014/main" id="{CC5A225D-4B0C-4E19-96F6-74039E08BEC1}"/>
              </a:ext>
            </a:extLst>
          </p:cNvPr>
          <p:cNvSpPr/>
          <p:nvPr/>
        </p:nvSpPr>
        <p:spPr>
          <a:xfrm>
            <a:off x="3469466" y="3521639"/>
            <a:ext cx="26091" cy="33585"/>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4" name="Hexagon 43">
            <a:extLst>
              <a:ext uri="{FF2B5EF4-FFF2-40B4-BE49-F238E27FC236}">
                <a16:creationId xmlns:a16="http://schemas.microsoft.com/office/drawing/2014/main" id="{2A860170-A7D1-464A-84DD-2D78240E02C2}"/>
              </a:ext>
            </a:extLst>
          </p:cNvPr>
          <p:cNvSpPr/>
          <p:nvPr/>
        </p:nvSpPr>
        <p:spPr>
          <a:xfrm>
            <a:off x="3465117" y="3566599"/>
            <a:ext cx="28024" cy="33585"/>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6" name="Rounded Rectangle 27">
            <a:extLst>
              <a:ext uri="{FF2B5EF4-FFF2-40B4-BE49-F238E27FC236}">
                <a16:creationId xmlns:a16="http://schemas.microsoft.com/office/drawing/2014/main" id="{A619564F-17CA-4873-89CC-05C1335CC6E8}"/>
              </a:ext>
            </a:extLst>
          </p:cNvPr>
          <p:cNvSpPr/>
          <p:nvPr/>
        </p:nvSpPr>
        <p:spPr>
          <a:xfrm>
            <a:off x="3275555" y="3514837"/>
            <a:ext cx="36543" cy="3117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Rounded Rectangle 28">
            <a:extLst>
              <a:ext uri="{FF2B5EF4-FFF2-40B4-BE49-F238E27FC236}">
                <a16:creationId xmlns:a16="http://schemas.microsoft.com/office/drawing/2014/main" id="{3FFBD8BB-26AC-4EB9-895E-5287F830F417}"/>
              </a:ext>
            </a:extLst>
          </p:cNvPr>
          <p:cNvSpPr/>
          <p:nvPr/>
        </p:nvSpPr>
        <p:spPr>
          <a:xfrm>
            <a:off x="3295619" y="3555564"/>
            <a:ext cx="36543" cy="3117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Rounded Rectangle 29">
            <a:extLst>
              <a:ext uri="{FF2B5EF4-FFF2-40B4-BE49-F238E27FC236}">
                <a16:creationId xmlns:a16="http://schemas.microsoft.com/office/drawing/2014/main" id="{F8E0C623-0400-41B6-8C99-B4620334C2A3}"/>
              </a:ext>
            </a:extLst>
          </p:cNvPr>
          <p:cNvSpPr/>
          <p:nvPr/>
        </p:nvSpPr>
        <p:spPr>
          <a:xfrm>
            <a:off x="3339381" y="3556737"/>
            <a:ext cx="36543" cy="3117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Rounded Rectangle 30">
            <a:extLst>
              <a:ext uri="{FF2B5EF4-FFF2-40B4-BE49-F238E27FC236}">
                <a16:creationId xmlns:a16="http://schemas.microsoft.com/office/drawing/2014/main" id="{4AF5C3B5-258B-484B-9A20-A2A3A8232F0F}"/>
              </a:ext>
            </a:extLst>
          </p:cNvPr>
          <p:cNvSpPr/>
          <p:nvPr/>
        </p:nvSpPr>
        <p:spPr>
          <a:xfrm>
            <a:off x="3350433" y="3514837"/>
            <a:ext cx="36543" cy="31174"/>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Diamond 31">
            <a:extLst>
              <a:ext uri="{FF2B5EF4-FFF2-40B4-BE49-F238E27FC236}">
                <a16:creationId xmlns:a16="http://schemas.microsoft.com/office/drawing/2014/main" id="{2427BBCA-25E7-4F3A-B850-8EE0A76EBAF5}"/>
              </a:ext>
            </a:extLst>
          </p:cNvPr>
          <p:cNvSpPr/>
          <p:nvPr/>
        </p:nvSpPr>
        <p:spPr>
          <a:xfrm>
            <a:off x="3251632" y="3590622"/>
            <a:ext cx="29984" cy="31174"/>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Diamond 32">
            <a:extLst>
              <a:ext uri="{FF2B5EF4-FFF2-40B4-BE49-F238E27FC236}">
                <a16:creationId xmlns:a16="http://schemas.microsoft.com/office/drawing/2014/main" id="{1AD394C1-2BA0-4FA6-A2FD-BCD58957C102}"/>
              </a:ext>
            </a:extLst>
          </p:cNvPr>
          <p:cNvSpPr/>
          <p:nvPr/>
        </p:nvSpPr>
        <p:spPr>
          <a:xfrm>
            <a:off x="3251632" y="3627327"/>
            <a:ext cx="29984" cy="31174"/>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4" name="Oval 33">
            <a:extLst>
              <a:ext uri="{FF2B5EF4-FFF2-40B4-BE49-F238E27FC236}">
                <a16:creationId xmlns:a16="http://schemas.microsoft.com/office/drawing/2014/main" id="{781AD0CE-4F3E-4E1F-8399-AE48415D28A1}"/>
              </a:ext>
            </a:extLst>
          </p:cNvPr>
          <p:cNvSpPr/>
          <p:nvPr/>
        </p:nvSpPr>
        <p:spPr>
          <a:xfrm>
            <a:off x="3284894" y="3608414"/>
            <a:ext cx="30921" cy="311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5" name="Oval 34">
            <a:extLst>
              <a:ext uri="{FF2B5EF4-FFF2-40B4-BE49-F238E27FC236}">
                <a16:creationId xmlns:a16="http://schemas.microsoft.com/office/drawing/2014/main" id="{6EE4F2C9-D2FC-45A3-B36B-1ED3EEE4BCB2}"/>
              </a:ext>
            </a:extLst>
          </p:cNvPr>
          <p:cNvSpPr/>
          <p:nvPr/>
        </p:nvSpPr>
        <p:spPr>
          <a:xfrm>
            <a:off x="3285363" y="3651461"/>
            <a:ext cx="30921" cy="311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Hexagon 28">
            <a:extLst>
              <a:ext uri="{FF2B5EF4-FFF2-40B4-BE49-F238E27FC236}">
                <a16:creationId xmlns:a16="http://schemas.microsoft.com/office/drawing/2014/main" id="{B4BAC5E0-EF1B-4AC7-99AC-A12362B17C99}"/>
              </a:ext>
            </a:extLst>
          </p:cNvPr>
          <p:cNvSpPr/>
          <p:nvPr/>
        </p:nvSpPr>
        <p:spPr>
          <a:xfrm>
            <a:off x="3349189" y="3604895"/>
            <a:ext cx="27173" cy="31174"/>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0" name="Picture 29">
            <a:extLst>
              <a:ext uri="{FF2B5EF4-FFF2-40B4-BE49-F238E27FC236}">
                <a16:creationId xmlns:a16="http://schemas.microsoft.com/office/drawing/2014/main" id="{28E2FE13-4BA3-47A2-83F3-FEE78A35169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71208" y="3638834"/>
            <a:ext cx="29600" cy="32457"/>
          </a:xfrm>
          <a:prstGeom prst="rect">
            <a:avLst/>
          </a:prstGeom>
          <a:ln>
            <a:noFill/>
          </a:ln>
        </p:spPr>
      </p:pic>
      <p:sp>
        <p:nvSpPr>
          <p:cNvPr id="31" name="Diamond 30">
            <a:extLst>
              <a:ext uri="{FF2B5EF4-FFF2-40B4-BE49-F238E27FC236}">
                <a16:creationId xmlns:a16="http://schemas.microsoft.com/office/drawing/2014/main" id="{22547308-1A3D-41EB-869E-C91022799EB1}"/>
              </a:ext>
            </a:extLst>
          </p:cNvPr>
          <p:cNvSpPr/>
          <p:nvPr/>
        </p:nvSpPr>
        <p:spPr>
          <a:xfrm>
            <a:off x="3391162" y="3669756"/>
            <a:ext cx="29984" cy="31174"/>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2" name="Diamond 21">
            <a:extLst>
              <a:ext uri="{FF2B5EF4-FFF2-40B4-BE49-F238E27FC236}">
                <a16:creationId xmlns:a16="http://schemas.microsoft.com/office/drawing/2014/main" id="{A7490AF0-7D0A-40F5-9EEA-2A6A5B7C156F}"/>
              </a:ext>
            </a:extLst>
          </p:cNvPr>
          <p:cNvSpPr/>
          <p:nvPr/>
        </p:nvSpPr>
        <p:spPr>
          <a:xfrm>
            <a:off x="3540818" y="3219537"/>
            <a:ext cx="26145" cy="2927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3" name="Diamond 22">
            <a:extLst>
              <a:ext uri="{FF2B5EF4-FFF2-40B4-BE49-F238E27FC236}">
                <a16:creationId xmlns:a16="http://schemas.microsoft.com/office/drawing/2014/main" id="{5ADA4BE5-6B84-41B4-91DC-B0CCAFA94B70}"/>
              </a:ext>
            </a:extLst>
          </p:cNvPr>
          <p:cNvSpPr/>
          <p:nvPr/>
        </p:nvSpPr>
        <p:spPr>
          <a:xfrm>
            <a:off x="3540818" y="3254000"/>
            <a:ext cx="26145" cy="2927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a:extLst>
              <a:ext uri="{FF2B5EF4-FFF2-40B4-BE49-F238E27FC236}">
                <a16:creationId xmlns:a16="http://schemas.microsoft.com/office/drawing/2014/main" id="{4404C7AE-A559-4003-833C-2636CC8F5EC5}"/>
              </a:ext>
            </a:extLst>
          </p:cNvPr>
          <p:cNvSpPr/>
          <p:nvPr/>
        </p:nvSpPr>
        <p:spPr>
          <a:xfrm>
            <a:off x="3569822" y="3236242"/>
            <a:ext cx="26962" cy="292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Oval 24">
            <a:extLst>
              <a:ext uri="{FF2B5EF4-FFF2-40B4-BE49-F238E27FC236}">
                <a16:creationId xmlns:a16="http://schemas.microsoft.com/office/drawing/2014/main" id="{9EA9FB26-E0D0-4322-BCE8-F63A1AE394E2}"/>
              </a:ext>
            </a:extLst>
          </p:cNvPr>
          <p:cNvSpPr/>
          <p:nvPr/>
        </p:nvSpPr>
        <p:spPr>
          <a:xfrm>
            <a:off x="3570231" y="3276661"/>
            <a:ext cx="26962" cy="292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Diamond 17">
            <a:extLst>
              <a:ext uri="{FF2B5EF4-FFF2-40B4-BE49-F238E27FC236}">
                <a16:creationId xmlns:a16="http://schemas.microsoft.com/office/drawing/2014/main" id="{AB37B690-6F25-46E3-B6EF-59A7B13B0644}"/>
              </a:ext>
            </a:extLst>
          </p:cNvPr>
          <p:cNvSpPr/>
          <p:nvPr/>
        </p:nvSpPr>
        <p:spPr>
          <a:xfrm>
            <a:off x="3604845" y="3278758"/>
            <a:ext cx="26145" cy="2927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Diamond 18">
            <a:extLst>
              <a:ext uri="{FF2B5EF4-FFF2-40B4-BE49-F238E27FC236}">
                <a16:creationId xmlns:a16="http://schemas.microsoft.com/office/drawing/2014/main" id="{46940C71-4A51-47DB-B2DC-D7E463419650}"/>
              </a:ext>
            </a:extLst>
          </p:cNvPr>
          <p:cNvSpPr/>
          <p:nvPr/>
        </p:nvSpPr>
        <p:spPr>
          <a:xfrm>
            <a:off x="3604845" y="3313221"/>
            <a:ext cx="26145" cy="29270"/>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Oval 19">
            <a:extLst>
              <a:ext uri="{FF2B5EF4-FFF2-40B4-BE49-F238E27FC236}">
                <a16:creationId xmlns:a16="http://schemas.microsoft.com/office/drawing/2014/main" id="{B2410726-2D02-487D-943A-2A3FE54F9B38}"/>
              </a:ext>
            </a:extLst>
          </p:cNvPr>
          <p:cNvSpPr/>
          <p:nvPr/>
        </p:nvSpPr>
        <p:spPr>
          <a:xfrm>
            <a:off x="3633849" y="3295463"/>
            <a:ext cx="26962" cy="292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Oval 20">
            <a:extLst>
              <a:ext uri="{FF2B5EF4-FFF2-40B4-BE49-F238E27FC236}">
                <a16:creationId xmlns:a16="http://schemas.microsoft.com/office/drawing/2014/main" id="{34D6774A-E2D6-457F-A3FD-38A946C6DCBA}"/>
              </a:ext>
            </a:extLst>
          </p:cNvPr>
          <p:cNvSpPr/>
          <p:nvPr/>
        </p:nvSpPr>
        <p:spPr>
          <a:xfrm>
            <a:off x="3634258" y="3335881"/>
            <a:ext cx="26962" cy="292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TextBox 60">
            <a:extLst>
              <a:ext uri="{FF2B5EF4-FFF2-40B4-BE49-F238E27FC236}">
                <a16:creationId xmlns:a16="http://schemas.microsoft.com/office/drawing/2014/main" id="{C333D4EB-5A46-4F65-B17E-F2A6799A441A}"/>
              </a:ext>
            </a:extLst>
          </p:cNvPr>
          <p:cNvSpPr txBox="1"/>
          <p:nvPr/>
        </p:nvSpPr>
        <p:spPr>
          <a:xfrm>
            <a:off x="2088231" y="3317061"/>
            <a:ext cx="1046825" cy="300082"/>
          </a:xfrm>
          <a:prstGeom prst="rect">
            <a:avLst/>
          </a:prstGeom>
          <a:noFill/>
        </p:spPr>
        <p:txBody>
          <a:bodyPr wrap="none" rtlCol="0">
            <a:spAutoFit/>
          </a:bodyPr>
          <a:lstStyle/>
          <a:p>
            <a:r>
              <a:rPr lang="en-US" sz="1350" b="1" dirty="0">
                <a:solidFill>
                  <a:srgbClr val="0070C0"/>
                </a:solidFill>
              </a:rPr>
              <a:t>Input Image</a:t>
            </a:r>
          </a:p>
        </p:txBody>
      </p:sp>
      <p:grpSp>
        <p:nvGrpSpPr>
          <p:cNvPr id="62" name="Group 61">
            <a:extLst>
              <a:ext uri="{FF2B5EF4-FFF2-40B4-BE49-F238E27FC236}">
                <a16:creationId xmlns:a16="http://schemas.microsoft.com/office/drawing/2014/main" id="{6CC04C17-70A9-4930-9DEC-CE852527A169}"/>
              </a:ext>
            </a:extLst>
          </p:cNvPr>
          <p:cNvGrpSpPr/>
          <p:nvPr/>
        </p:nvGrpSpPr>
        <p:grpSpPr>
          <a:xfrm>
            <a:off x="3772871" y="1776977"/>
            <a:ext cx="800809" cy="942241"/>
            <a:chOff x="4947337" y="3894439"/>
            <a:chExt cx="1032936" cy="1286500"/>
          </a:xfrm>
        </p:grpSpPr>
        <p:sp>
          <p:nvSpPr>
            <p:cNvPr id="63" name="Diamond 62">
              <a:extLst>
                <a:ext uri="{FF2B5EF4-FFF2-40B4-BE49-F238E27FC236}">
                  <a16:creationId xmlns:a16="http://schemas.microsoft.com/office/drawing/2014/main" id="{ABBFA4E8-CD00-4D9B-978B-6F6794C8D058}"/>
                </a:ext>
              </a:extLst>
            </p:cNvPr>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Diamond 63">
              <a:extLst>
                <a:ext uri="{FF2B5EF4-FFF2-40B4-BE49-F238E27FC236}">
                  <a16:creationId xmlns:a16="http://schemas.microsoft.com/office/drawing/2014/main" id="{5AD93A64-0162-418D-BF80-867CF72CDCA4}"/>
                </a:ext>
              </a:extLst>
            </p:cNvPr>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Diamond 64">
              <a:extLst>
                <a:ext uri="{FF2B5EF4-FFF2-40B4-BE49-F238E27FC236}">
                  <a16:creationId xmlns:a16="http://schemas.microsoft.com/office/drawing/2014/main" id="{168B8FC0-35EA-4B5D-986A-E8849F1D6C5E}"/>
                </a:ext>
              </a:extLst>
            </p:cNvPr>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6" name="Diamond 65">
              <a:extLst>
                <a:ext uri="{FF2B5EF4-FFF2-40B4-BE49-F238E27FC236}">
                  <a16:creationId xmlns:a16="http://schemas.microsoft.com/office/drawing/2014/main" id="{8E7D8207-0A61-4718-83B3-E244C0D5B049}"/>
                </a:ext>
              </a:extLst>
            </p:cNvPr>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7" name="Diamond 66">
              <a:extLst>
                <a:ext uri="{FF2B5EF4-FFF2-40B4-BE49-F238E27FC236}">
                  <a16:creationId xmlns:a16="http://schemas.microsoft.com/office/drawing/2014/main" id="{3E468BB7-3F92-4DAB-85D1-AD338A661192}"/>
                </a:ext>
              </a:extLst>
            </p:cNvPr>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8" name="Diamond 67">
              <a:extLst>
                <a:ext uri="{FF2B5EF4-FFF2-40B4-BE49-F238E27FC236}">
                  <a16:creationId xmlns:a16="http://schemas.microsoft.com/office/drawing/2014/main" id="{D525E25F-A8EA-42E4-80F9-898A9CF2142B}"/>
                </a:ext>
              </a:extLst>
            </p:cNvPr>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Diamond 68">
              <a:extLst>
                <a:ext uri="{FF2B5EF4-FFF2-40B4-BE49-F238E27FC236}">
                  <a16:creationId xmlns:a16="http://schemas.microsoft.com/office/drawing/2014/main" id="{A97BF4C6-93A6-4947-9F2E-14BCD12D3BD0}"/>
                </a:ext>
              </a:extLst>
            </p:cNvPr>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0" name="TextBox 69">
            <a:extLst>
              <a:ext uri="{FF2B5EF4-FFF2-40B4-BE49-F238E27FC236}">
                <a16:creationId xmlns:a16="http://schemas.microsoft.com/office/drawing/2014/main" id="{44633C19-D3AB-4B1C-BF68-BE50490968A6}"/>
              </a:ext>
            </a:extLst>
          </p:cNvPr>
          <p:cNvSpPr txBox="1"/>
          <p:nvPr/>
        </p:nvSpPr>
        <p:spPr>
          <a:xfrm>
            <a:off x="4915400" y="3782057"/>
            <a:ext cx="622863" cy="300082"/>
          </a:xfrm>
          <a:prstGeom prst="rect">
            <a:avLst/>
          </a:prstGeom>
          <a:noFill/>
        </p:spPr>
        <p:txBody>
          <a:bodyPr wrap="none" rtlCol="0">
            <a:spAutoFit/>
          </a:bodyPr>
          <a:lstStyle/>
          <a:p>
            <a:r>
              <a:rPr lang="en-US" sz="1350" b="1" dirty="0">
                <a:solidFill>
                  <a:srgbClr val="0070C0"/>
                </a:solidFill>
              </a:rPr>
              <a:t>Filters</a:t>
            </a:r>
          </a:p>
        </p:txBody>
      </p:sp>
      <p:sp>
        <p:nvSpPr>
          <p:cNvPr id="71" name="Left Brace 70">
            <a:extLst>
              <a:ext uri="{FF2B5EF4-FFF2-40B4-BE49-F238E27FC236}">
                <a16:creationId xmlns:a16="http://schemas.microsoft.com/office/drawing/2014/main" id="{73863C66-3A45-4C26-AFEF-A22E9E7F4E1D}"/>
              </a:ext>
            </a:extLst>
          </p:cNvPr>
          <p:cNvSpPr/>
          <p:nvPr/>
        </p:nvSpPr>
        <p:spPr>
          <a:xfrm>
            <a:off x="3533497" y="1845929"/>
            <a:ext cx="204747" cy="804106"/>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2" name="TextBox 71">
            <a:extLst>
              <a:ext uri="{FF2B5EF4-FFF2-40B4-BE49-F238E27FC236}">
                <a16:creationId xmlns:a16="http://schemas.microsoft.com/office/drawing/2014/main" id="{9E98FB2A-1943-4C66-AFC9-ED12D44FA726}"/>
              </a:ext>
            </a:extLst>
          </p:cNvPr>
          <p:cNvSpPr txBox="1"/>
          <p:nvPr/>
        </p:nvSpPr>
        <p:spPr>
          <a:xfrm>
            <a:off x="2200787" y="2110110"/>
            <a:ext cx="1315873" cy="300082"/>
          </a:xfrm>
          <a:prstGeom prst="rect">
            <a:avLst/>
          </a:prstGeom>
          <a:noFill/>
        </p:spPr>
        <p:txBody>
          <a:bodyPr wrap="none" rtlCol="0">
            <a:spAutoFit/>
          </a:bodyPr>
          <a:lstStyle/>
          <a:p>
            <a:pPr algn="ctr"/>
            <a:r>
              <a:rPr lang="en-US" sz="1350" b="1" dirty="0">
                <a:solidFill>
                  <a:srgbClr val="0070C0"/>
                </a:solidFill>
              </a:rPr>
              <a:t>Feature “Maps”</a:t>
            </a:r>
          </a:p>
        </p:txBody>
      </p:sp>
      <p:grpSp>
        <p:nvGrpSpPr>
          <p:cNvPr id="73" name="Group 72">
            <a:extLst>
              <a:ext uri="{FF2B5EF4-FFF2-40B4-BE49-F238E27FC236}">
                <a16:creationId xmlns:a16="http://schemas.microsoft.com/office/drawing/2014/main" id="{A920701B-72B1-48F5-9EFD-AB92DC9E7DF3}"/>
              </a:ext>
            </a:extLst>
          </p:cNvPr>
          <p:cNvGrpSpPr/>
          <p:nvPr/>
        </p:nvGrpSpPr>
        <p:grpSpPr>
          <a:xfrm>
            <a:off x="3745866" y="2874923"/>
            <a:ext cx="723036" cy="680991"/>
            <a:chOff x="2758958" y="5504670"/>
            <a:chExt cx="964048" cy="907988"/>
          </a:xfrm>
        </p:grpSpPr>
        <p:cxnSp>
          <p:nvCxnSpPr>
            <p:cNvPr id="74" name="Straight Arrow Connector 73">
              <a:extLst>
                <a:ext uri="{FF2B5EF4-FFF2-40B4-BE49-F238E27FC236}">
                  <a16:creationId xmlns:a16="http://schemas.microsoft.com/office/drawing/2014/main" id="{0E54FA61-DD70-4146-B537-AD87BAF3DDE9}"/>
                </a:ext>
              </a:extLst>
            </p:cNvPr>
            <p:cNvCxnSpPr/>
            <p:nvPr/>
          </p:nvCxnSpPr>
          <p:spPr>
            <a:xfrm>
              <a:off x="2758958" y="626296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7F506F8-E086-497A-84AF-A0C52FD1816B}"/>
                </a:ext>
              </a:extLst>
            </p:cNvPr>
            <p:cNvCxnSpPr/>
            <p:nvPr/>
          </p:nvCxnSpPr>
          <p:spPr>
            <a:xfrm flipH="1">
              <a:off x="3474431" y="627656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D36EEDD-25F5-47F8-A9D1-6BDDB9B151BF}"/>
                </a:ext>
              </a:extLst>
            </p:cNvPr>
            <p:cNvCxnSpPr/>
            <p:nvPr/>
          </p:nvCxnSpPr>
          <p:spPr>
            <a:xfrm flipH="1" flipV="1">
              <a:off x="3251125" y="550467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EE0C79D2-A0CD-4F85-970D-CD0F7DFBD646}"/>
                </a:ext>
              </a:extLst>
            </p:cNvPr>
            <p:cNvSpPr/>
            <p:nvPr/>
          </p:nvSpPr>
          <p:spPr>
            <a:xfrm>
              <a:off x="3136146" y="616296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grpSp>
      <p:grpSp>
        <p:nvGrpSpPr>
          <p:cNvPr id="99" name="Group 98">
            <a:extLst>
              <a:ext uri="{FF2B5EF4-FFF2-40B4-BE49-F238E27FC236}">
                <a16:creationId xmlns:a16="http://schemas.microsoft.com/office/drawing/2014/main" id="{9A54E577-439D-48BE-8F4C-54C41D98B9F9}"/>
              </a:ext>
            </a:extLst>
          </p:cNvPr>
          <p:cNvGrpSpPr/>
          <p:nvPr/>
        </p:nvGrpSpPr>
        <p:grpSpPr>
          <a:xfrm rot="21278205">
            <a:off x="5793225" y="1959094"/>
            <a:ext cx="169977" cy="541511"/>
            <a:chOff x="8457134" y="4235083"/>
            <a:chExt cx="226636" cy="722015"/>
          </a:xfrm>
        </p:grpSpPr>
        <p:grpSp>
          <p:nvGrpSpPr>
            <p:cNvPr id="100" name="Group 99">
              <a:extLst>
                <a:ext uri="{FF2B5EF4-FFF2-40B4-BE49-F238E27FC236}">
                  <a16:creationId xmlns:a16="http://schemas.microsoft.com/office/drawing/2014/main" id="{FE3C1501-2674-49C8-A11D-002919271093}"/>
                </a:ext>
              </a:extLst>
            </p:cNvPr>
            <p:cNvGrpSpPr/>
            <p:nvPr/>
          </p:nvGrpSpPr>
          <p:grpSpPr>
            <a:xfrm rot="867278">
              <a:off x="8457134" y="4306650"/>
              <a:ext cx="138191" cy="650448"/>
              <a:chOff x="8473151" y="3559071"/>
              <a:chExt cx="138191" cy="650448"/>
            </a:xfrm>
          </p:grpSpPr>
          <p:sp>
            <p:nvSpPr>
              <p:cNvPr id="102" name="Rectangle 101">
                <a:extLst>
                  <a:ext uri="{FF2B5EF4-FFF2-40B4-BE49-F238E27FC236}">
                    <a16:creationId xmlns:a16="http://schemas.microsoft.com/office/drawing/2014/main" id="{C8C1BB9B-1D37-4EB0-B681-DA1BAC933BAC}"/>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3" name="Rectangle 102">
                <a:extLst>
                  <a:ext uri="{FF2B5EF4-FFF2-40B4-BE49-F238E27FC236}">
                    <a16:creationId xmlns:a16="http://schemas.microsoft.com/office/drawing/2014/main" id="{8889186C-FA35-4D1E-903D-5C637A3884BF}"/>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4" name="Rectangle 103">
                <a:extLst>
                  <a:ext uri="{FF2B5EF4-FFF2-40B4-BE49-F238E27FC236}">
                    <a16:creationId xmlns:a16="http://schemas.microsoft.com/office/drawing/2014/main" id="{0853D002-CF2E-4642-ADA8-9D795018D6E1}"/>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ectangle 104">
                <a:extLst>
                  <a:ext uri="{FF2B5EF4-FFF2-40B4-BE49-F238E27FC236}">
                    <a16:creationId xmlns:a16="http://schemas.microsoft.com/office/drawing/2014/main" id="{6BA127F8-941B-4E3F-A97F-8B2F78808D1D}"/>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ectangle 105">
                <a:extLst>
                  <a:ext uri="{FF2B5EF4-FFF2-40B4-BE49-F238E27FC236}">
                    <a16:creationId xmlns:a16="http://schemas.microsoft.com/office/drawing/2014/main" id="{76C69B29-5126-458C-8201-E85F99B73475}"/>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ectangle 106">
                <a:extLst>
                  <a:ext uri="{FF2B5EF4-FFF2-40B4-BE49-F238E27FC236}">
                    <a16:creationId xmlns:a16="http://schemas.microsoft.com/office/drawing/2014/main" id="{7D7E07AE-2FE2-42DE-B500-F7B6A5F6DE2D}"/>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01" name="Rectangle 100">
              <a:extLst>
                <a:ext uri="{FF2B5EF4-FFF2-40B4-BE49-F238E27FC236}">
                  <a16:creationId xmlns:a16="http://schemas.microsoft.com/office/drawing/2014/main" id="{3A0E3137-6342-4337-9CE6-4E14CF4A11B3}"/>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8" name="Group 107">
            <a:extLst>
              <a:ext uri="{FF2B5EF4-FFF2-40B4-BE49-F238E27FC236}">
                <a16:creationId xmlns:a16="http://schemas.microsoft.com/office/drawing/2014/main" id="{32EA2FB6-B70D-4A6B-88F9-EC8010FF0AF8}"/>
              </a:ext>
            </a:extLst>
          </p:cNvPr>
          <p:cNvGrpSpPr/>
          <p:nvPr/>
        </p:nvGrpSpPr>
        <p:grpSpPr>
          <a:xfrm rot="21278205">
            <a:off x="6088094" y="1945129"/>
            <a:ext cx="169977" cy="541511"/>
            <a:chOff x="8457134" y="4235083"/>
            <a:chExt cx="226636" cy="722015"/>
          </a:xfrm>
        </p:grpSpPr>
        <p:grpSp>
          <p:nvGrpSpPr>
            <p:cNvPr id="109" name="Group 108">
              <a:extLst>
                <a:ext uri="{FF2B5EF4-FFF2-40B4-BE49-F238E27FC236}">
                  <a16:creationId xmlns:a16="http://schemas.microsoft.com/office/drawing/2014/main" id="{FCA717E7-D868-4702-A558-BBCCAB940876}"/>
                </a:ext>
              </a:extLst>
            </p:cNvPr>
            <p:cNvGrpSpPr/>
            <p:nvPr/>
          </p:nvGrpSpPr>
          <p:grpSpPr>
            <a:xfrm rot="867278">
              <a:off x="8457134" y="4306650"/>
              <a:ext cx="138191" cy="650448"/>
              <a:chOff x="8473151" y="3559071"/>
              <a:chExt cx="138191" cy="650448"/>
            </a:xfrm>
          </p:grpSpPr>
          <p:sp>
            <p:nvSpPr>
              <p:cNvPr id="111" name="Rectangle 110">
                <a:extLst>
                  <a:ext uri="{FF2B5EF4-FFF2-40B4-BE49-F238E27FC236}">
                    <a16:creationId xmlns:a16="http://schemas.microsoft.com/office/drawing/2014/main" id="{B3D39BCA-1E63-4618-84F3-3F1DBECC471A}"/>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Rectangle 111">
                <a:extLst>
                  <a:ext uri="{FF2B5EF4-FFF2-40B4-BE49-F238E27FC236}">
                    <a16:creationId xmlns:a16="http://schemas.microsoft.com/office/drawing/2014/main" id="{A1A51C81-812E-4E6C-A0A0-943ED04464FE}"/>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Rectangle 112">
                <a:extLst>
                  <a:ext uri="{FF2B5EF4-FFF2-40B4-BE49-F238E27FC236}">
                    <a16:creationId xmlns:a16="http://schemas.microsoft.com/office/drawing/2014/main" id="{308982C9-1352-4DCB-AEE0-5CE854133B39}"/>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4" name="Rectangle 113">
                <a:extLst>
                  <a:ext uri="{FF2B5EF4-FFF2-40B4-BE49-F238E27FC236}">
                    <a16:creationId xmlns:a16="http://schemas.microsoft.com/office/drawing/2014/main" id="{8C2029CC-E291-464C-84FC-EF00A83156A9}"/>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5" name="Rectangle 114">
                <a:extLst>
                  <a:ext uri="{FF2B5EF4-FFF2-40B4-BE49-F238E27FC236}">
                    <a16:creationId xmlns:a16="http://schemas.microsoft.com/office/drawing/2014/main" id="{2B140619-6DB3-4897-9E9D-C8502A94F1E4}"/>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Rectangle 115">
                <a:extLst>
                  <a:ext uri="{FF2B5EF4-FFF2-40B4-BE49-F238E27FC236}">
                    <a16:creationId xmlns:a16="http://schemas.microsoft.com/office/drawing/2014/main" id="{468FE29E-5710-448D-804F-9D25700D1405}"/>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0" name="Rectangle 109">
              <a:extLst>
                <a:ext uri="{FF2B5EF4-FFF2-40B4-BE49-F238E27FC236}">
                  <a16:creationId xmlns:a16="http://schemas.microsoft.com/office/drawing/2014/main" id="{65C26095-E07C-40E2-B1BF-4E003BCF5BC2}"/>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17" name="Rectangle 116">
            <a:extLst>
              <a:ext uri="{FF2B5EF4-FFF2-40B4-BE49-F238E27FC236}">
                <a16:creationId xmlns:a16="http://schemas.microsoft.com/office/drawing/2014/main" id="{C317EC7F-AB34-47F3-8DDF-9CA9980D2A2D}"/>
              </a:ext>
            </a:extLst>
          </p:cNvPr>
          <p:cNvSpPr/>
          <p:nvPr/>
        </p:nvSpPr>
        <p:spPr>
          <a:xfrm rot="19977805">
            <a:off x="6352053" y="2347557"/>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Rectangle 117">
            <a:extLst>
              <a:ext uri="{FF2B5EF4-FFF2-40B4-BE49-F238E27FC236}">
                <a16:creationId xmlns:a16="http://schemas.microsoft.com/office/drawing/2014/main" id="{82C24F7C-A38D-40BD-9489-EC86707EA69F}"/>
              </a:ext>
            </a:extLst>
          </p:cNvPr>
          <p:cNvSpPr/>
          <p:nvPr/>
        </p:nvSpPr>
        <p:spPr>
          <a:xfrm rot="19977805">
            <a:off x="6363513" y="2267988"/>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9" name="Rectangle 118">
            <a:extLst>
              <a:ext uri="{FF2B5EF4-FFF2-40B4-BE49-F238E27FC236}">
                <a16:creationId xmlns:a16="http://schemas.microsoft.com/office/drawing/2014/main" id="{54A2EFD8-B961-4966-86D0-58C94C51CD23}"/>
              </a:ext>
            </a:extLst>
          </p:cNvPr>
          <p:cNvSpPr/>
          <p:nvPr/>
        </p:nvSpPr>
        <p:spPr>
          <a:xfrm rot="19977805">
            <a:off x="6373690" y="2196440"/>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0" name="Rectangle 119">
            <a:extLst>
              <a:ext uri="{FF2B5EF4-FFF2-40B4-BE49-F238E27FC236}">
                <a16:creationId xmlns:a16="http://schemas.microsoft.com/office/drawing/2014/main" id="{334ABADD-306C-4BC2-800E-D7102AB4AA59}"/>
              </a:ext>
            </a:extLst>
          </p:cNvPr>
          <p:cNvSpPr/>
          <p:nvPr/>
        </p:nvSpPr>
        <p:spPr>
          <a:xfrm rot="19977805">
            <a:off x="6383867" y="2124892"/>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1" name="Rectangle 120">
            <a:extLst>
              <a:ext uri="{FF2B5EF4-FFF2-40B4-BE49-F238E27FC236}">
                <a16:creationId xmlns:a16="http://schemas.microsoft.com/office/drawing/2014/main" id="{3B647AFE-5385-4903-B0C0-4F4B895AA643}"/>
              </a:ext>
            </a:extLst>
          </p:cNvPr>
          <p:cNvSpPr/>
          <p:nvPr/>
        </p:nvSpPr>
        <p:spPr>
          <a:xfrm rot="19977805">
            <a:off x="6395286" y="205354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Rectangle 121">
            <a:extLst>
              <a:ext uri="{FF2B5EF4-FFF2-40B4-BE49-F238E27FC236}">
                <a16:creationId xmlns:a16="http://schemas.microsoft.com/office/drawing/2014/main" id="{B1816A1E-25EE-4BB2-8151-6C55341E8AF8}"/>
              </a:ext>
            </a:extLst>
          </p:cNvPr>
          <p:cNvSpPr/>
          <p:nvPr/>
        </p:nvSpPr>
        <p:spPr>
          <a:xfrm rot="19977805">
            <a:off x="6409207" y="1990393"/>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a:extLst>
              <a:ext uri="{FF2B5EF4-FFF2-40B4-BE49-F238E27FC236}">
                <a16:creationId xmlns:a16="http://schemas.microsoft.com/office/drawing/2014/main" id="{2D1A75CF-9C0C-411F-9662-C6A301844F98}"/>
              </a:ext>
            </a:extLst>
          </p:cNvPr>
          <p:cNvSpPr/>
          <p:nvPr/>
        </p:nvSpPr>
        <p:spPr>
          <a:xfrm rot="20101213">
            <a:off x="6424768" y="1928798"/>
            <a:ext cx="99874" cy="1261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24" name="Group 123">
            <a:extLst>
              <a:ext uri="{FF2B5EF4-FFF2-40B4-BE49-F238E27FC236}">
                <a16:creationId xmlns:a16="http://schemas.microsoft.com/office/drawing/2014/main" id="{A855AFED-DE6A-4319-BA49-A0FC23BBE4EA}"/>
              </a:ext>
            </a:extLst>
          </p:cNvPr>
          <p:cNvGrpSpPr/>
          <p:nvPr/>
        </p:nvGrpSpPr>
        <p:grpSpPr>
          <a:xfrm rot="21278205">
            <a:off x="6638766" y="1945785"/>
            <a:ext cx="169977" cy="541511"/>
            <a:chOff x="8457134" y="4235083"/>
            <a:chExt cx="226636" cy="722015"/>
          </a:xfrm>
        </p:grpSpPr>
        <p:grpSp>
          <p:nvGrpSpPr>
            <p:cNvPr id="125" name="Group 124">
              <a:extLst>
                <a:ext uri="{FF2B5EF4-FFF2-40B4-BE49-F238E27FC236}">
                  <a16:creationId xmlns:a16="http://schemas.microsoft.com/office/drawing/2014/main" id="{938CF50B-2CED-4D60-A30D-DF230330D517}"/>
                </a:ext>
              </a:extLst>
            </p:cNvPr>
            <p:cNvGrpSpPr/>
            <p:nvPr/>
          </p:nvGrpSpPr>
          <p:grpSpPr>
            <a:xfrm rot="867278">
              <a:off x="8457134" y="4306650"/>
              <a:ext cx="138191" cy="650448"/>
              <a:chOff x="8473151" y="3559071"/>
              <a:chExt cx="138191" cy="650448"/>
            </a:xfrm>
          </p:grpSpPr>
          <p:sp>
            <p:nvSpPr>
              <p:cNvPr id="127" name="Rectangle 126">
                <a:extLst>
                  <a:ext uri="{FF2B5EF4-FFF2-40B4-BE49-F238E27FC236}">
                    <a16:creationId xmlns:a16="http://schemas.microsoft.com/office/drawing/2014/main" id="{5CFC3DF7-22C8-4510-A571-6A2A18B438F8}"/>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ectangle 127">
                <a:extLst>
                  <a:ext uri="{FF2B5EF4-FFF2-40B4-BE49-F238E27FC236}">
                    <a16:creationId xmlns:a16="http://schemas.microsoft.com/office/drawing/2014/main" id="{733CB883-C83C-4D23-9504-4B5A6E7C9B0B}"/>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Rectangle 128">
                <a:extLst>
                  <a:ext uri="{FF2B5EF4-FFF2-40B4-BE49-F238E27FC236}">
                    <a16:creationId xmlns:a16="http://schemas.microsoft.com/office/drawing/2014/main" id="{7882F116-1011-4EDC-A818-0BE3948E4572}"/>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a:extLst>
                  <a:ext uri="{FF2B5EF4-FFF2-40B4-BE49-F238E27FC236}">
                    <a16:creationId xmlns:a16="http://schemas.microsoft.com/office/drawing/2014/main" id="{EF8E7D4D-945D-4177-A795-FBAA58AA1FDD}"/>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1" name="Rectangle 130">
                <a:extLst>
                  <a:ext uri="{FF2B5EF4-FFF2-40B4-BE49-F238E27FC236}">
                    <a16:creationId xmlns:a16="http://schemas.microsoft.com/office/drawing/2014/main" id="{36651D86-3EB0-4EE1-BD88-7E4A5BBC3D4A}"/>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2" name="Rectangle 131">
                <a:extLst>
                  <a:ext uri="{FF2B5EF4-FFF2-40B4-BE49-F238E27FC236}">
                    <a16:creationId xmlns:a16="http://schemas.microsoft.com/office/drawing/2014/main" id="{F25B5927-9221-45DA-BC97-E20DE082B0CB}"/>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26" name="Rectangle 125">
              <a:extLst>
                <a:ext uri="{FF2B5EF4-FFF2-40B4-BE49-F238E27FC236}">
                  <a16:creationId xmlns:a16="http://schemas.microsoft.com/office/drawing/2014/main" id="{7D8A0CD8-AD00-4521-9D57-8EE9332D48F1}"/>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3" name="Group 132">
            <a:extLst>
              <a:ext uri="{FF2B5EF4-FFF2-40B4-BE49-F238E27FC236}">
                <a16:creationId xmlns:a16="http://schemas.microsoft.com/office/drawing/2014/main" id="{95BE3E41-B0A3-4BFC-BE5B-5A0366293CFE}"/>
              </a:ext>
            </a:extLst>
          </p:cNvPr>
          <p:cNvGrpSpPr/>
          <p:nvPr/>
        </p:nvGrpSpPr>
        <p:grpSpPr>
          <a:xfrm rot="21278205">
            <a:off x="6907784" y="1948295"/>
            <a:ext cx="169977" cy="541511"/>
            <a:chOff x="8457134" y="4235083"/>
            <a:chExt cx="226636" cy="722015"/>
          </a:xfrm>
        </p:grpSpPr>
        <p:grpSp>
          <p:nvGrpSpPr>
            <p:cNvPr id="134" name="Group 133">
              <a:extLst>
                <a:ext uri="{FF2B5EF4-FFF2-40B4-BE49-F238E27FC236}">
                  <a16:creationId xmlns:a16="http://schemas.microsoft.com/office/drawing/2014/main" id="{7917B07D-8143-4ABC-BD7C-9086F6238CA0}"/>
                </a:ext>
              </a:extLst>
            </p:cNvPr>
            <p:cNvGrpSpPr/>
            <p:nvPr/>
          </p:nvGrpSpPr>
          <p:grpSpPr>
            <a:xfrm rot="867278">
              <a:off x="8457134" y="4306650"/>
              <a:ext cx="138191" cy="650448"/>
              <a:chOff x="8473151" y="3559071"/>
              <a:chExt cx="138191" cy="650448"/>
            </a:xfrm>
          </p:grpSpPr>
          <p:sp>
            <p:nvSpPr>
              <p:cNvPr id="136" name="Rectangle 135">
                <a:extLst>
                  <a:ext uri="{FF2B5EF4-FFF2-40B4-BE49-F238E27FC236}">
                    <a16:creationId xmlns:a16="http://schemas.microsoft.com/office/drawing/2014/main" id="{42759EB9-166A-47C7-95E8-8905D4B36D7E}"/>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a:extLst>
                  <a:ext uri="{FF2B5EF4-FFF2-40B4-BE49-F238E27FC236}">
                    <a16:creationId xmlns:a16="http://schemas.microsoft.com/office/drawing/2014/main" id="{B1358336-EAAA-4DAF-A83C-19E4BA8A7DBD}"/>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8" name="Rectangle 137">
                <a:extLst>
                  <a:ext uri="{FF2B5EF4-FFF2-40B4-BE49-F238E27FC236}">
                    <a16:creationId xmlns:a16="http://schemas.microsoft.com/office/drawing/2014/main" id="{6278E850-997C-4658-9E9F-8378F1BC0356}"/>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9" name="Rectangle 138">
                <a:extLst>
                  <a:ext uri="{FF2B5EF4-FFF2-40B4-BE49-F238E27FC236}">
                    <a16:creationId xmlns:a16="http://schemas.microsoft.com/office/drawing/2014/main" id="{1F06BBAA-AE99-40E0-9039-FFC443F0D829}"/>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0" name="Rectangle 139">
                <a:extLst>
                  <a:ext uri="{FF2B5EF4-FFF2-40B4-BE49-F238E27FC236}">
                    <a16:creationId xmlns:a16="http://schemas.microsoft.com/office/drawing/2014/main" id="{C13D175E-A271-4E2B-BDDC-B8511505514F}"/>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ectangle 140">
                <a:extLst>
                  <a:ext uri="{FF2B5EF4-FFF2-40B4-BE49-F238E27FC236}">
                    <a16:creationId xmlns:a16="http://schemas.microsoft.com/office/drawing/2014/main" id="{83AB1C5D-AE6F-4710-A153-18104237268C}"/>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35" name="Rectangle 134">
              <a:extLst>
                <a:ext uri="{FF2B5EF4-FFF2-40B4-BE49-F238E27FC236}">
                  <a16:creationId xmlns:a16="http://schemas.microsoft.com/office/drawing/2014/main" id="{02D5CEB5-1A65-445F-958B-7541135441D7}"/>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2" name="Group 141">
            <a:extLst>
              <a:ext uri="{FF2B5EF4-FFF2-40B4-BE49-F238E27FC236}">
                <a16:creationId xmlns:a16="http://schemas.microsoft.com/office/drawing/2014/main" id="{AC3CECD6-0D9D-42C6-95F3-AF9C8D514621}"/>
              </a:ext>
            </a:extLst>
          </p:cNvPr>
          <p:cNvGrpSpPr/>
          <p:nvPr/>
        </p:nvGrpSpPr>
        <p:grpSpPr>
          <a:xfrm rot="21278205">
            <a:off x="7190277" y="1955843"/>
            <a:ext cx="169977" cy="541511"/>
            <a:chOff x="8457134" y="4235083"/>
            <a:chExt cx="226636" cy="722015"/>
          </a:xfrm>
        </p:grpSpPr>
        <p:grpSp>
          <p:nvGrpSpPr>
            <p:cNvPr id="143" name="Group 142">
              <a:extLst>
                <a:ext uri="{FF2B5EF4-FFF2-40B4-BE49-F238E27FC236}">
                  <a16:creationId xmlns:a16="http://schemas.microsoft.com/office/drawing/2014/main" id="{BEDD167D-AAD5-4932-94FC-766F08145055}"/>
                </a:ext>
              </a:extLst>
            </p:cNvPr>
            <p:cNvGrpSpPr/>
            <p:nvPr/>
          </p:nvGrpSpPr>
          <p:grpSpPr>
            <a:xfrm rot="867278">
              <a:off x="8457134" y="4306650"/>
              <a:ext cx="138191" cy="650448"/>
              <a:chOff x="8473151" y="3559071"/>
              <a:chExt cx="138191" cy="650448"/>
            </a:xfrm>
          </p:grpSpPr>
          <p:sp>
            <p:nvSpPr>
              <p:cNvPr id="145" name="Rectangle 144">
                <a:extLst>
                  <a:ext uri="{FF2B5EF4-FFF2-40B4-BE49-F238E27FC236}">
                    <a16:creationId xmlns:a16="http://schemas.microsoft.com/office/drawing/2014/main" id="{29642A24-B8E4-4867-8914-794EA067C7CD}"/>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ectangle 145">
                <a:extLst>
                  <a:ext uri="{FF2B5EF4-FFF2-40B4-BE49-F238E27FC236}">
                    <a16:creationId xmlns:a16="http://schemas.microsoft.com/office/drawing/2014/main" id="{F8A13CC0-44EF-4F16-AF0F-D6DA2A0422CD}"/>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Rectangle 146">
                <a:extLst>
                  <a:ext uri="{FF2B5EF4-FFF2-40B4-BE49-F238E27FC236}">
                    <a16:creationId xmlns:a16="http://schemas.microsoft.com/office/drawing/2014/main" id="{22D5FFC1-2CFB-4F94-A777-4B13790BE639}"/>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8" name="Rectangle 147">
                <a:extLst>
                  <a:ext uri="{FF2B5EF4-FFF2-40B4-BE49-F238E27FC236}">
                    <a16:creationId xmlns:a16="http://schemas.microsoft.com/office/drawing/2014/main" id="{C93B8B8E-2600-447D-80D9-7338D402CF0C}"/>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Rectangle 148">
                <a:extLst>
                  <a:ext uri="{FF2B5EF4-FFF2-40B4-BE49-F238E27FC236}">
                    <a16:creationId xmlns:a16="http://schemas.microsoft.com/office/drawing/2014/main" id="{88229EB0-BF54-48F7-BC84-B9C21A47049B}"/>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a:extLst>
                  <a:ext uri="{FF2B5EF4-FFF2-40B4-BE49-F238E27FC236}">
                    <a16:creationId xmlns:a16="http://schemas.microsoft.com/office/drawing/2014/main" id="{3AE0486F-DCE2-4923-B3B0-F8B91DA494D9}"/>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44" name="Rectangle 143">
              <a:extLst>
                <a:ext uri="{FF2B5EF4-FFF2-40B4-BE49-F238E27FC236}">
                  <a16:creationId xmlns:a16="http://schemas.microsoft.com/office/drawing/2014/main" id="{026CB2A4-14B3-406C-9891-D8EF84862E59}"/>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1" name="Group 150">
            <a:extLst>
              <a:ext uri="{FF2B5EF4-FFF2-40B4-BE49-F238E27FC236}">
                <a16:creationId xmlns:a16="http://schemas.microsoft.com/office/drawing/2014/main" id="{8E1D167E-E9D8-413A-9241-2C1CA3275FC1}"/>
              </a:ext>
            </a:extLst>
          </p:cNvPr>
          <p:cNvGrpSpPr/>
          <p:nvPr/>
        </p:nvGrpSpPr>
        <p:grpSpPr>
          <a:xfrm rot="21278205">
            <a:off x="7448080" y="1965901"/>
            <a:ext cx="169977" cy="541511"/>
            <a:chOff x="8457134" y="4235083"/>
            <a:chExt cx="226636" cy="722015"/>
          </a:xfrm>
        </p:grpSpPr>
        <p:grpSp>
          <p:nvGrpSpPr>
            <p:cNvPr id="152" name="Group 151">
              <a:extLst>
                <a:ext uri="{FF2B5EF4-FFF2-40B4-BE49-F238E27FC236}">
                  <a16:creationId xmlns:a16="http://schemas.microsoft.com/office/drawing/2014/main" id="{5BE577F3-A03F-42BB-B59A-EE5457751E34}"/>
                </a:ext>
              </a:extLst>
            </p:cNvPr>
            <p:cNvGrpSpPr/>
            <p:nvPr/>
          </p:nvGrpSpPr>
          <p:grpSpPr>
            <a:xfrm rot="867278">
              <a:off x="8457134" y="4306650"/>
              <a:ext cx="138191" cy="650448"/>
              <a:chOff x="8473151" y="3559071"/>
              <a:chExt cx="138191" cy="650448"/>
            </a:xfrm>
          </p:grpSpPr>
          <p:sp>
            <p:nvSpPr>
              <p:cNvPr id="154" name="Rectangle 153">
                <a:extLst>
                  <a:ext uri="{FF2B5EF4-FFF2-40B4-BE49-F238E27FC236}">
                    <a16:creationId xmlns:a16="http://schemas.microsoft.com/office/drawing/2014/main" id="{6E60224E-C76C-421C-915E-D5FF6AC7ABCF}"/>
                  </a:ext>
                </a:extLst>
              </p:cNvPr>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5" name="Rectangle 154">
                <a:extLst>
                  <a:ext uri="{FF2B5EF4-FFF2-40B4-BE49-F238E27FC236}">
                    <a16:creationId xmlns:a16="http://schemas.microsoft.com/office/drawing/2014/main" id="{D80F10C9-9B7B-4736-9BE8-0600FB293D49}"/>
                  </a:ext>
                </a:extLst>
              </p:cNvPr>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Rectangle 155">
                <a:extLst>
                  <a:ext uri="{FF2B5EF4-FFF2-40B4-BE49-F238E27FC236}">
                    <a16:creationId xmlns:a16="http://schemas.microsoft.com/office/drawing/2014/main" id="{78F6C1EA-A64A-4E09-AA7C-3D24C04C965B}"/>
                  </a:ext>
                </a:extLst>
              </p:cNvPr>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Rectangle 156">
                <a:extLst>
                  <a:ext uri="{FF2B5EF4-FFF2-40B4-BE49-F238E27FC236}">
                    <a16:creationId xmlns:a16="http://schemas.microsoft.com/office/drawing/2014/main" id="{72A2AEDD-5397-4EC5-A80D-F5B2FC2C2BA2}"/>
                  </a:ext>
                </a:extLst>
              </p:cNvPr>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a:extLst>
                  <a:ext uri="{FF2B5EF4-FFF2-40B4-BE49-F238E27FC236}">
                    <a16:creationId xmlns:a16="http://schemas.microsoft.com/office/drawing/2014/main" id="{273E7CB6-0BC5-4250-8B8C-93E15265A58B}"/>
                  </a:ext>
                </a:extLst>
              </p:cNvPr>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9" name="Rectangle 158">
                <a:extLst>
                  <a:ext uri="{FF2B5EF4-FFF2-40B4-BE49-F238E27FC236}">
                    <a16:creationId xmlns:a16="http://schemas.microsoft.com/office/drawing/2014/main" id="{60E3EAFB-4971-4A68-BF33-A0EFDE09CFF9}"/>
                  </a:ext>
                </a:extLst>
              </p:cNvPr>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153" name="Rectangle 152">
              <a:extLst>
                <a:ext uri="{FF2B5EF4-FFF2-40B4-BE49-F238E27FC236}">
                  <a16:creationId xmlns:a16="http://schemas.microsoft.com/office/drawing/2014/main" id="{A8347B00-4173-4B3C-8F62-2D7870547456}"/>
                </a:ext>
              </a:extLst>
            </p:cNvPr>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cxnSp>
        <p:nvCxnSpPr>
          <p:cNvPr id="160" name="Straight Arrow Connector 159">
            <a:extLst>
              <a:ext uri="{FF2B5EF4-FFF2-40B4-BE49-F238E27FC236}">
                <a16:creationId xmlns:a16="http://schemas.microsoft.com/office/drawing/2014/main" id="{824DAA0A-B8C8-4FAF-AA16-9CCC7B513CE9}"/>
              </a:ext>
            </a:extLst>
          </p:cNvPr>
          <p:cNvCxnSpPr/>
          <p:nvPr/>
        </p:nvCxnSpPr>
        <p:spPr>
          <a:xfrm>
            <a:off x="4719845" y="2265962"/>
            <a:ext cx="194966"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DF668C10-753C-49E5-9247-59CDFE4F2B41}"/>
              </a:ext>
            </a:extLst>
          </p:cNvPr>
          <p:cNvCxnSpPr/>
          <p:nvPr/>
        </p:nvCxnSpPr>
        <p:spPr>
          <a:xfrm flipH="1">
            <a:off x="5256450" y="2276162"/>
            <a:ext cx="186431"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2" name="Oval 161">
            <a:extLst>
              <a:ext uri="{FF2B5EF4-FFF2-40B4-BE49-F238E27FC236}">
                <a16:creationId xmlns:a16="http://schemas.microsoft.com/office/drawing/2014/main" id="{AA3E930C-7CB7-4732-AC83-1DBDD0DCD9E4}"/>
              </a:ext>
            </a:extLst>
          </p:cNvPr>
          <p:cNvSpPr/>
          <p:nvPr/>
        </p:nvSpPr>
        <p:spPr>
          <a:xfrm>
            <a:off x="5002735" y="2190963"/>
            <a:ext cx="186431" cy="187268"/>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rgbClr val="FF0000"/>
              </a:solidFill>
            </a:endParaRPr>
          </a:p>
        </p:txBody>
      </p:sp>
      <p:sp>
        <p:nvSpPr>
          <p:cNvPr id="163" name="TextBox 162">
            <a:extLst>
              <a:ext uri="{FF2B5EF4-FFF2-40B4-BE49-F238E27FC236}">
                <a16:creationId xmlns:a16="http://schemas.microsoft.com/office/drawing/2014/main" id="{C78087A0-EB55-4CD5-ACD8-198659BDEDBD}"/>
              </a:ext>
            </a:extLst>
          </p:cNvPr>
          <p:cNvSpPr txBox="1"/>
          <p:nvPr/>
        </p:nvSpPr>
        <p:spPr>
          <a:xfrm>
            <a:off x="6050215" y="2554413"/>
            <a:ext cx="1181862" cy="300082"/>
          </a:xfrm>
          <a:prstGeom prst="rect">
            <a:avLst/>
          </a:prstGeom>
          <a:noFill/>
        </p:spPr>
        <p:txBody>
          <a:bodyPr wrap="none" rtlCol="0">
            <a:spAutoFit/>
          </a:bodyPr>
          <a:lstStyle/>
          <a:p>
            <a:r>
              <a:rPr lang="en-US" sz="1350" b="1" dirty="0">
                <a:solidFill>
                  <a:srgbClr val="0070C0"/>
                </a:solidFill>
              </a:rPr>
              <a:t>Layer-2 Filters</a:t>
            </a:r>
          </a:p>
        </p:txBody>
      </p:sp>
      <p:sp>
        <p:nvSpPr>
          <p:cNvPr id="165" name="Isosceles Triangle 164">
            <a:extLst>
              <a:ext uri="{FF2B5EF4-FFF2-40B4-BE49-F238E27FC236}">
                <a16:creationId xmlns:a16="http://schemas.microsoft.com/office/drawing/2014/main" id="{0C2A8108-8843-4F89-AE2F-B4005C90CFAF}"/>
              </a:ext>
            </a:extLst>
          </p:cNvPr>
          <p:cNvSpPr/>
          <p:nvPr/>
        </p:nvSpPr>
        <p:spPr>
          <a:xfrm>
            <a:off x="4990373" y="3464482"/>
            <a:ext cx="54468" cy="80195"/>
          </a:xfrm>
          <a:prstGeom prs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ounded Rectangle 76">
            <a:extLst>
              <a:ext uri="{FF2B5EF4-FFF2-40B4-BE49-F238E27FC236}">
                <a16:creationId xmlns:a16="http://schemas.microsoft.com/office/drawing/2014/main" id="{52DACC1B-B730-41C3-B652-AF65B9857730}"/>
              </a:ext>
            </a:extLst>
          </p:cNvPr>
          <p:cNvSpPr/>
          <p:nvPr/>
        </p:nvSpPr>
        <p:spPr>
          <a:xfrm>
            <a:off x="5165583" y="3467353"/>
            <a:ext cx="81702" cy="80195"/>
          </a:xfrm>
          <a:prstGeom prst="round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7" name="Diamond 166">
            <a:extLst>
              <a:ext uri="{FF2B5EF4-FFF2-40B4-BE49-F238E27FC236}">
                <a16:creationId xmlns:a16="http://schemas.microsoft.com/office/drawing/2014/main" id="{CE8DB31B-FF71-4395-BFA5-DE5EE948B549}"/>
              </a:ext>
            </a:extLst>
          </p:cNvPr>
          <p:cNvSpPr/>
          <p:nvPr/>
        </p:nvSpPr>
        <p:spPr>
          <a:xfrm>
            <a:off x="5363269" y="3468684"/>
            <a:ext cx="67038" cy="80195"/>
          </a:xfrm>
          <a:prstGeom prst="diamond">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8" name="Right Triangle 167">
            <a:extLst>
              <a:ext uri="{FF2B5EF4-FFF2-40B4-BE49-F238E27FC236}">
                <a16:creationId xmlns:a16="http://schemas.microsoft.com/office/drawing/2014/main" id="{22C2ABED-E3AD-431D-BC36-F88D6C716086}"/>
              </a:ext>
            </a:extLst>
          </p:cNvPr>
          <p:cNvSpPr/>
          <p:nvPr/>
        </p:nvSpPr>
        <p:spPr>
          <a:xfrm>
            <a:off x="5529171" y="3470384"/>
            <a:ext cx="56563" cy="80195"/>
          </a:xfrm>
          <a:prstGeom prst="rtTriangl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ectangle 179">
            <a:extLst>
              <a:ext uri="{FF2B5EF4-FFF2-40B4-BE49-F238E27FC236}">
                <a16:creationId xmlns:a16="http://schemas.microsoft.com/office/drawing/2014/main" id="{F9176CA1-BF65-42C3-82CB-66D829658043}"/>
              </a:ext>
            </a:extLst>
          </p:cNvPr>
          <p:cNvSpPr/>
          <p:nvPr/>
        </p:nvSpPr>
        <p:spPr>
          <a:xfrm>
            <a:off x="4627699" y="3460475"/>
            <a:ext cx="52373" cy="82782"/>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Oval 177">
            <a:extLst>
              <a:ext uri="{FF2B5EF4-FFF2-40B4-BE49-F238E27FC236}">
                <a16:creationId xmlns:a16="http://schemas.microsoft.com/office/drawing/2014/main" id="{537B90C3-BF5F-4725-B3B5-6585A270C9FA}"/>
              </a:ext>
            </a:extLst>
          </p:cNvPr>
          <p:cNvSpPr/>
          <p:nvPr/>
        </p:nvSpPr>
        <p:spPr>
          <a:xfrm>
            <a:off x="4792761" y="3452725"/>
            <a:ext cx="69133" cy="80195"/>
          </a:xfrm>
          <a:prstGeom prst="ellipse">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6" name="Hexagon 175">
            <a:extLst>
              <a:ext uri="{FF2B5EF4-FFF2-40B4-BE49-F238E27FC236}">
                <a16:creationId xmlns:a16="http://schemas.microsoft.com/office/drawing/2014/main" id="{0DA652F7-4287-40CF-819F-CD509B218620}"/>
              </a:ext>
            </a:extLst>
          </p:cNvPr>
          <p:cNvSpPr/>
          <p:nvPr/>
        </p:nvSpPr>
        <p:spPr>
          <a:xfrm>
            <a:off x="5720168" y="3466095"/>
            <a:ext cx="60753" cy="80195"/>
          </a:xfrm>
          <a:prstGeom prst="hexagon">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Audio 2">
            <a:hlinkClick r:id="" action="ppaction://media"/>
            <a:extLst>
              <a:ext uri="{FF2B5EF4-FFF2-40B4-BE49-F238E27FC236}">
                <a16:creationId xmlns:a16="http://schemas.microsoft.com/office/drawing/2014/main" id="{1FEF29E7-DA33-A24B-8111-3B9A2000B55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244217237"/>
      </p:ext>
    </p:extLst>
  </p:cSld>
  <p:clrMapOvr>
    <a:masterClrMapping/>
  </p:clrMapOvr>
  <mc:AlternateContent xmlns:mc="http://schemas.openxmlformats.org/markup-compatibility/2006">
    <mc:Choice xmlns:p14="http://schemas.microsoft.com/office/powerpoint/2010/main" Requires="p14">
      <p:transition spd="slow" p14:dur="2000" advTm="37132"/>
    </mc:Choice>
    <mc:Fallback>
      <p:transition spd="slow" advTm="37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6DB2A77-52B7-4006-8AAB-C67F9818ED12}"/>
              </a:ext>
            </a:extLst>
          </p:cNvPr>
          <p:cNvSpPr txBox="1"/>
          <p:nvPr/>
        </p:nvSpPr>
        <p:spPr>
          <a:xfrm>
            <a:off x="2597524" y="100852"/>
            <a:ext cx="3948953" cy="738664"/>
          </a:xfrm>
          <a:prstGeom prst="rect">
            <a:avLst/>
          </a:prstGeom>
          <a:noFill/>
        </p:spPr>
        <p:txBody>
          <a:bodyPr wrap="square" rtlCol="0">
            <a:spAutoFit/>
          </a:bodyPr>
          <a:lstStyle/>
          <a:p>
            <a:r>
              <a:rPr lang="en-US" sz="2100" dirty="0"/>
              <a:t>Filters Operate Over Input </a:t>
            </a:r>
            <a:r>
              <a:rPr lang="en-US" sz="2100" dirty="0">
                <a:solidFill>
                  <a:srgbClr val="FF0000"/>
                </a:solidFill>
              </a:rPr>
              <a:t>Volumes</a:t>
            </a:r>
          </a:p>
        </p:txBody>
      </p:sp>
      <p:pic>
        <p:nvPicPr>
          <p:cNvPr id="3" name="Graphic 2">
            <a:extLst>
              <a:ext uri="{FF2B5EF4-FFF2-40B4-BE49-F238E27FC236}">
                <a16:creationId xmlns:a16="http://schemas.microsoft.com/office/drawing/2014/main" id="{2F0C1721-28E1-4CD6-8519-7BAE34008B31}"/>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508504" y="655982"/>
            <a:ext cx="2581260" cy="4028330"/>
          </a:xfrm>
          <a:prstGeom prst="rect">
            <a:avLst/>
          </a:prstGeom>
        </p:spPr>
      </p:pic>
      <p:sp>
        <p:nvSpPr>
          <p:cNvPr id="269" name="TextBox 268">
            <a:extLst>
              <a:ext uri="{FF2B5EF4-FFF2-40B4-BE49-F238E27FC236}">
                <a16:creationId xmlns:a16="http://schemas.microsoft.com/office/drawing/2014/main" id="{6E0AE2E7-760A-497F-822D-997C6505C482}"/>
              </a:ext>
            </a:extLst>
          </p:cNvPr>
          <p:cNvSpPr txBox="1"/>
          <p:nvPr/>
        </p:nvSpPr>
        <p:spPr>
          <a:xfrm>
            <a:off x="4090380" y="808764"/>
            <a:ext cx="1181335" cy="553998"/>
          </a:xfrm>
          <a:prstGeom prst="rect">
            <a:avLst/>
          </a:prstGeom>
          <a:noFill/>
        </p:spPr>
        <p:txBody>
          <a:bodyPr wrap="square" rtlCol="0">
            <a:spAutoFit/>
          </a:bodyPr>
          <a:lstStyle/>
          <a:p>
            <a:r>
              <a:rPr lang="en-US" sz="1500" dirty="0"/>
              <a:t>Filter (3x3x3)</a:t>
            </a:r>
          </a:p>
        </p:txBody>
      </p:sp>
      <p:sp>
        <p:nvSpPr>
          <p:cNvPr id="270" name="TextBox 269">
            <a:extLst>
              <a:ext uri="{FF2B5EF4-FFF2-40B4-BE49-F238E27FC236}">
                <a16:creationId xmlns:a16="http://schemas.microsoft.com/office/drawing/2014/main" id="{DDCE28C4-6FED-4F89-9861-010BF394DBBF}"/>
              </a:ext>
            </a:extLst>
          </p:cNvPr>
          <p:cNvSpPr txBox="1"/>
          <p:nvPr/>
        </p:nvSpPr>
        <p:spPr>
          <a:xfrm>
            <a:off x="2742223" y="1416432"/>
            <a:ext cx="1348157" cy="323165"/>
          </a:xfrm>
          <a:prstGeom prst="rect">
            <a:avLst/>
          </a:prstGeom>
          <a:noFill/>
        </p:spPr>
        <p:txBody>
          <a:bodyPr wrap="square" rtlCol="0">
            <a:spAutoFit/>
          </a:bodyPr>
          <a:lstStyle/>
          <a:p>
            <a:r>
              <a:rPr lang="en-US" sz="1500" dirty="0"/>
              <a:t>Image (9x9x3)</a:t>
            </a:r>
          </a:p>
        </p:txBody>
      </p:sp>
      <p:sp>
        <p:nvSpPr>
          <p:cNvPr id="271" name="TextBox 270">
            <a:extLst>
              <a:ext uri="{FF2B5EF4-FFF2-40B4-BE49-F238E27FC236}">
                <a16:creationId xmlns:a16="http://schemas.microsoft.com/office/drawing/2014/main" id="{25BBF731-7601-4B3C-AD3F-0730DFDB1AD2}"/>
              </a:ext>
            </a:extLst>
          </p:cNvPr>
          <p:cNvSpPr txBox="1"/>
          <p:nvPr/>
        </p:nvSpPr>
        <p:spPr>
          <a:xfrm>
            <a:off x="2011134" y="3372159"/>
            <a:ext cx="1763749" cy="553998"/>
          </a:xfrm>
          <a:prstGeom prst="rect">
            <a:avLst/>
          </a:prstGeom>
          <a:noFill/>
        </p:spPr>
        <p:txBody>
          <a:bodyPr wrap="square" rtlCol="0">
            <a:spAutoFit/>
          </a:bodyPr>
          <a:lstStyle/>
          <a:p>
            <a:r>
              <a:rPr lang="en-US" sz="1500" dirty="0"/>
              <a:t>Feature Map (7x7x1)</a:t>
            </a:r>
          </a:p>
        </p:txBody>
      </p:sp>
      <p:pic>
        <p:nvPicPr>
          <p:cNvPr id="2" name="Audio 1">
            <a:hlinkClick r:id="" action="ppaction://media"/>
            <a:extLst>
              <a:ext uri="{FF2B5EF4-FFF2-40B4-BE49-F238E27FC236}">
                <a16:creationId xmlns:a16="http://schemas.microsoft.com/office/drawing/2014/main" id="{87987A9D-39CE-8D4E-BB02-D18E7EA027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348913469"/>
      </p:ext>
    </p:extLst>
  </p:cSld>
  <p:clrMapOvr>
    <a:masterClrMapping/>
  </p:clrMapOvr>
  <mc:AlternateContent xmlns:mc="http://schemas.openxmlformats.org/markup-compatibility/2006">
    <mc:Choice xmlns:p14="http://schemas.microsoft.com/office/powerpoint/2010/main" Requires="p14">
      <p:transition spd="slow" p14:dur="2000" advTm="31534"/>
    </mc:Choice>
    <mc:Fallback>
      <p:transition spd="slow" advTm="31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0" name="TextBox 199">
                <a:extLst>
                  <a:ext uri="{FF2B5EF4-FFF2-40B4-BE49-F238E27FC236}">
                    <a16:creationId xmlns:a16="http://schemas.microsoft.com/office/drawing/2014/main" id="{D347E554-4C8A-4CB2-9A3C-30721F03A32B}"/>
                  </a:ext>
                </a:extLst>
              </p:cNvPr>
              <p:cNvSpPr txBox="1"/>
              <p:nvPr/>
            </p:nvSpPr>
            <p:spPr>
              <a:xfrm>
                <a:off x="7229446" y="3788474"/>
                <a:ext cx="1232390" cy="230512"/>
              </a:xfrm>
              <a:prstGeom prst="rect">
                <a:avLst/>
              </a:prstGeom>
              <a:noFill/>
            </p:spPr>
            <p:txBody>
              <a:bodyPr wrap="none" lIns="0" tIns="0" rIns="0" bIns="0" rtlCol="0">
                <a:spAutoFit/>
              </a:bodyPr>
              <a:lstStyle/>
              <a:p>
                <a:pPr algn="ctr"/>
                <a14:m>
                  <m:oMath xmlns:m="http://schemas.openxmlformats.org/officeDocument/2006/math">
                    <m:r>
                      <a:rPr lang="en-US" sz="1498" i="1">
                        <a:latin typeface="Cambria Math" panose="02040503050406030204" pitchFamily="18" charset="0"/>
                      </a:rPr>
                      <m:t>𝑏</m:t>
                    </m:r>
                    <m:r>
                      <a:rPr lang="en-US" sz="1498" i="1">
                        <a:latin typeface="Cambria Math" panose="02040503050406030204" pitchFamily="18" charset="0"/>
                      </a:rPr>
                      <m:t>=(</m:t>
                    </m:r>
                    <m:sSub>
                      <m:sSubPr>
                        <m:ctrlPr>
                          <a:rPr lang="en-US" sz="1498" i="1">
                            <a:latin typeface="Cambria Math" panose="02040503050406030204" pitchFamily="18" charset="0"/>
                          </a:rPr>
                        </m:ctrlPr>
                      </m:sSubPr>
                      <m:e>
                        <m:r>
                          <a:rPr lang="en-US" sz="1498" i="1">
                            <a:latin typeface="Cambria Math" panose="02040503050406030204" pitchFamily="18" charset="0"/>
                          </a:rPr>
                          <m:t>𝑏</m:t>
                        </m:r>
                      </m:e>
                      <m:sub>
                        <m:r>
                          <a:rPr lang="en-US" sz="1498" i="1">
                            <a:latin typeface="Cambria Math" panose="02040503050406030204" pitchFamily="18" charset="0"/>
                          </a:rPr>
                          <m:t>0</m:t>
                        </m:r>
                      </m:sub>
                    </m:sSub>
                    <m:r>
                      <a:rPr lang="en-US" sz="1498" i="1">
                        <a:latin typeface="Cambria Math" panose="02040503050406030204" pitchFamily="18" charset="0"/>
                      </a:rPr>
                      <m:t>,…</m:t>
                    </m:r>
                    <m:sSub>
                      <m:sSubPr>
                        <m:ctrlPr>
                          <a:rPr lang="en-US" sz="1498" i="1">
                            <a:latin typeface="Cambria Math" panose="02040503050406030204" pitchFamily="18" charset="0"/>
                          </a:rPr>
                        </m:ctrlPr>
                      </m:sSubPr>
                      <m:e>
                        <m:r>
                          <a:rPr lang="en-US" sz="1498" i="1">
                            <a:latin typeface="Cambria Math" panose="02040503050406030204" pitchFamily="18" charset="0"/>
                          </a:rPr>
                          <m:t>𝑏</m:t>
                        </m:r>
                      </m:e>
                      <m:sub>
                        <m:r>
                          <a:rPr lang="en-US" sz="1498" i="1">
                            <a:latin typeface="Cambria Math" panose="02040503050406030204" pitchFamily="18" charset="0"/>
                          </a:rPr>
                          <m:t>𝑀</m:t>
                        </m:r>
                      </m:sub>
                    </m:sSub>
                    <m:r>
                      <a:rPr lang="en-US" sz="1498" i="1">
                        <a:latin typeface="Cambria Math" panose="02040503050406030204" pitchFamily="18" charset="0"/>
                      </a:rPr>
                      <m:t>)</m:t>
                    </m:r>
                  </m:oMath>
                </a14:m>
                <a:r>
                  <a:rPr lang="en-US" sz="1498" dirty="0"/>
                  <a:t> </a:t>
                </a:r>
              </a:p>
            </p:txBody>
          </p:sp>
        </mc:Choice>
        <mc:Fallback xmlns="">
          <p:sp>
            <p:nvSpPr>
              <p:cNvPr id="200" name="TextBox 199">
                <a:extLst>
                  <a:ext uri="{FF2B5EF4-FFF2-40B4-BE49-F238E27FC236}">
                    <a16:creationId xmlns:a16="http://schemas.microsoft.com/office/drawing/2014/main" id="{D347E554-4C8A-4CB2-9A3C-30721F03A32B}"/>
                  </a:ext>
                </a:extLst>
              </p:cNvPr>
              <p:cNvSpPr txBox="1">
                <a:spLocks noRot="1" noChangeAspect="1" noMove="1" noResize="1" noEditPoints="1" noAdjustHandles="1" noChangeArrowheads="1" noChangeShapeType="1" noTextEdit="1"/>
              </p:cNvSpPr>
              <p:nvPr/>
            </p:nvSpPr>
            <p:spPr>
              <a:xfrm>
                <a:off x="7229446" y="3788474"/>
                <a:ext cx="1232390" cy="230512"/>
              </a:xfrm>
              <a:prstGeom prst="rect">
                <a:avLst/>
              </a:prstGeom>
              <a:blipFill>
                <a:blip r:embed="rId5"/>
                <a:stretch>
                  <a:fillRect l="-4082" r="-3061" b="-31579"/>
                </a:stretch>
              </a:blipFill>
            </p:spPr>
            <p:txBody>
              <a:bodyPr/>
              <a:lstStyle/>
              <a:p>
                <a:r>
                  <a:rPr lang="en-US">
                    <a:noFill/>
                  </a:rPr>
                  <a:t> </a:t>
                </a:r>
              </a:p>
            </p:txBody>
          </p:sp>
        </mc:Fallback>
      </mc:AlternateContent>
      <p:sp>
        <p:nvSpPr>
          <p:cNvPr id="8" name="Title 7"/>
          <p:cNvSpPr>
            <a:spLocks noGrp="1"/>
          </p:cNvSpPr>
          <p:nvPr>
            <p:ph type="title"/>
          </p:nvPr>
        </p:nvSpPr>
        <p:spPr>
          <a:xfrm>
            <a:off x="457200" y="137969"/>
            <a:ext cx="8229600" cy="857250"/>
          </a:xfrm>
        </p:spPr>
        <p:txBody>
          <a:bodyPr>
            <a:noAutofit/>
          </a:bodyPr>
          <a:lstStyle/>
          <a:p>
            <a:r>
              <a:rPr lang="en-US" sz="3200" dirty="0"/>
              <a:t>Given Labeled Training Images, How do we </a:t>
            </a:r>
            <a:r>
              <a:rPr lang="en-US" sz="3200" u="sng" dirty="0"/>
              <a:t>Learn</a:t>
            </a:r>
            <a:r>
              <a:rPr lang="en-US" sz="3200" dirty="0"/>
              <a:t> the Parameters of the CNN?</a:t>
            </a:r>
          </a:p>
        </p:txBody>
      </p:sp>
      <p:sp>
        <p:nvSpPr>
          <p:cNvPr id="4" name="TextBox 3">
            <a:extLst>
              <a:ext uri="{FF2B5EF4-FFF2-40B4-BE49-F238E27FC236}">
                <a16:creationId xmlns:a16="http://schemas.microsoft.com/office/drawing/2014/main" id="{EC470171-AEFA-F940-B6E2-3B0358DFD502}"/>
              </a:ext>
            </a:extLst>
          </p:cNvPr>
          <p:cNvSpPr txBox="1"/>
          <p:nvPr/>
        </p:nvSpPr>
        <p:spPr>
          <a:xfrm>
            <a:off x="856458" y="3462546"/>
            <a:ext cx="1382301" cy="396583"/>
          </a:xfrm>
          <a:prstGeom prst="rect">
            <a:avLst/>
          </a:prstGeom>
          <a:noFill/>
        </p:spPr>
        <p:txBody>
          <a:bodyPr wrap="none" rtlCol="0">
            <a:spAutoFit/>
          </a:bodyPr>
          <a:lstStyle/>
          <a:p>
            <a:r>
              <a:rPr lang="en-US" sz="1977" dirty="0"/>
              <a:t>Training Set</a:t>
            </a:r>
          </a:p>
        </p:txBody>
      </p:sp>
      <p:sp>
        <p:nvSpPr>
          <p:cNvPr id="7" name="TextBox 6">
            <a:extLst>
              <a:ext uri="{FF2B5EF4-FFF2-40B4-BE49-F238E27FC236}">
                <a16:creationId xmlns:a16="http://schemas.microsoft.com/office/drawing/2014/main" id="{362E1761-117C-6945-B4A7-AF128D03FD5F}"/>
              </a:ext>
            </a:extLst>
          </p:cNvPr>
          <p:cNvSpPr txBox="1"/>
          <p:nvPr/>
        </p:nvSpPr>
        <p:spPr>
          <a:xfrm>
            <a:off x="2939470" y="4084335"/>
            <a:ext cx="3265061" cy="700833"/>
          </a:xfrm>
          <a:prstGeom prst="rect">
            <a:avLst/>
          </a:prstGeom>
          <a:noFill/>
        </p:spPr>
        <p:txBody>
          <a:bodyPr wrap="none" rtlCol="0">
            <a:spAutoFit/>
          </a:bodyPr>
          <a:lstStyle/>
          <a:p>
            <a:pPr algn="ctr"/>
            <a:r>
              <a:rPr lang="en-US" sz="1977" dirty="0"/>
              <a:t>Untrained Logistic Regression </a:t>
            </a:r>
          </a:p>
          <a:p>
            <a:pPr algn="ctr"/>
            <a:r>
              <a:rPr lang="en-US" sz="1977" dirty="0"/>
              <a:t>Model (or “Network”)</a:t>
            </a:r>
          </a:p>
        </p:txBody>
      </p:sp>
      <p:sp>
        <p:nvSpPr>
          <p:cNvPr id="9" name="TextBox 8">
            <a:extLst>
              <a:ext uri="{FF2B5EF4-FFF2-40B4-BE49-F238E27FC236}">
                <a16:creationId xmlns:a16="http://schemas.microsoft.com/office/drawing/2014/main" id="{BFEE604D-6E39-3C4A-BB31-1D217AA8F371}"/>
              </a:ext>
            </a:extLst>
          </p:cNvPr>
          <p:cNvSpPr txBox="1"/>
          <p:nvPr/>
        </p:nvSpPr>
        <p:spPr>
          <a:xfrm>
            <a:off x="6689941" y="4084335"/>
            <a:ext cx="2311400" cy="700833"/>
          </a:xfrm>
          <a:prstGeom prst="rect">
            <a:avLst/>
          </a:prstGeom>
          <a:noFill/>
        </p:spPr>
        <p:txBody>
          <a:bodyPr wrap="square" rtlCol="0">
            <a:spAutoFit/>
          </a:bodyPr>
          <a:lstStyle/>
          <a:p>
            <a:pPr algn="ctr"/>
            <a:r>
              <a:rPr lang="en-US" sz="1977" dirty="0"/>
              <a:t>Trained Model (with learned parameters)</a:t>
            </a:r>
          </a:p>
        </p:txBody>
      </p:sp>
      <p:pic>
        <p:nvPicPr>
          <p:cNvPr id="3" name="Picture 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04436" y="1625023"/>
            <a:ext cx="2641768" cy="1752275"/>
          </a:xfrm>
          <a:prstGeom prst="rect">
            <a:avLst/>
          </a:prstGeom>
        </p:spPr>
      </p:pic>
      <p:pic>
        <p:nvPicPr>
          <p:cNvPr id="5" name="Picture 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649433" y="1625023"/>
            <a:ext cx="1845134" cy="2129678"/>
          </a:xfrm>
          <a:prstGeom prst="rect">
            <a:avLst/>
          </a:prstGeom>
        </p:spPr>
      </p:pic>
      <p:sp>
        <p:nvSpPr>
          <p:cNvPr id="389" name="Right Arrow 388"/>
          <p:cNvSpPr/>
          <p:nvPr/>
        </p:nvSpPr>
        <p:spPr>
          <a:xfrm>
            <a:off x="5700671" y="2293501"/>
            <a:ext cx="1016300" cy="531225"/>
          </a:xfrm>
          <a:prstGeom prst="rightArrow">
            <a:avLst/>
          </a:prstGeom>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mc:AlternateContent xmlns:mc="http://schemas.openxmlformats.org/markup-compatibility/2006" xmlns:a14="http://schemas.microsoft.com/office/drawing/2010/main">
        <mc:Choice Requires="a14">
          <p:sp>
            <p:nvSpPr>
              <p:cNvPr id="390" name="TextBox 389">
                <a:extLst>
                  <a:ext uri="{FF2B5EF4-FFF2-40B4-BE49-F238E27FC236}">
                    <a16:creationId xmlns:a16="http://schemas.microsoft.com/office/drawing/2014/main" id="{AB0E6F50-36DB-D942-97C3-7F75BF273DCC}"/>
                  </a:ext>
                </a:extLst>
              </p:cNvPr>
              <p:cNvSpPr txBox="1"/>
              <p:nvPr/>
            </p:nvSpPr>
            <p:spPr>
              <a:xfrm>
                <a:off x="2806724" y="3804113"/>
                <a:ext cx="3530553" cy="20294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350" i="1" dirty="0">
                              <a:solidFill>
                                <a:prstClr val="black"/>
                              </a:solidFill>
                              <a:latin typeface="Cambria Math" panose="02040503050406030204" pitchFamily="18" charset="0"/>
                              <a:cs typeface="Times New Roman" panose="02020603050405020304" pitchFamily="18" charset="0"/>
                            </a:rPr>
                          </m:ctrlPr>
                        </m:sSubPr>
                        <m:e>
                          <m:r>
                            <a:rPr lang="en-US" sz="1350" i="1" dirty="0">
                              <a:solidFill>
                                <a:prstClr val="black"/>
                              </a:solidFill>
                              <a:latin typeface="Cambria Math" panose="02040503050406030204" pitchFamily="18" charset="0"/>
                              <a:cs typeface="Times New Roman" panose="02020603050405020304" pitchFamily="18" charset="0"/>
                            </a:rPr>
                            <m:t>𝑝</m:t>
                          </m:r>
                        </m:e>
                        <m:sub>
                          <m:r>
                            <a:rPr lang="en-US" sz="1350" i="1" dirty="0">
                              <a:solidFill>
                                <a:prstClr val="black"/>
                              </a:solidFill>
                              <a:latin typeface="Cambria Math" panose="02040503050406030204" pitchFamily="18" charset="0"/>
                              <a:cs typeface="Times New Roman" panose="02020603050405020304" pitchFamily="18" charset="0"/>
                            </a:rPr>
                            <m:t>𝑖</m:t>
                          </m:r>
                        </m:sub>
                      </m:sSub>
                      <m:r>
                        <a:rPr lang="en-US" sz="1350" i="1" dirty="0">
                          <a:solidFill>
                            <a:prstClr val="black"/>
                          </a:solidFill>
                          <a:latin typeface="Cambria Math" panose="02040503050406030204" pitchFamily="18" charset="0"/>
                          <a:cs typeface="Times New Roman" panose="02020603050405020304" pitchFamily="18" charset="0"/>
                        </a:rPr>
                        <m:t>=</m:t>
                      </m:r>
                      <m:r>
                        <a:rPr lang="en-US" sz="1350" i="1" dirty="0">
                          <a:latin typeface="Cambria Math" panose="02040503050406030204" pitchFamily="18" charset="0"/>
                          <a:cs typeface="Times New Roman" panose="02020603050405020304" pitchFamily="18" charset="0"/>
                        </a:rPr>
                        <m:t>𝜎</m:t>
                      </m:r>
                      <m:r>
                        <a:rPr lang="en-US" sz="1350" i="1" dirty="0">
                          <a:latin typeface="Cambria Math" panose="02040503050406030204" pitchFamily="18" charset="0"/>
                          <a:cs typeface="Times New Roman" panose="02020603050405020304" pitchFamily="18" charset="0"/>
                        </a:rPr>
                        <m:t>(</m:t>
                      </m:r>
                      <m:sSub>
                        <m:sSubPr>
                          <m:ctrlPr>
                            <a:rPr lang="en-US" sz="1350" i="1" dirty="0">
                              <a:latin typeface="Cambria Math" panose="02040503050406030204" pitchFamily="18" charset="0"/>
                              <a:cs typeface="Times New Roman" panose="02020603050405020304" pitchFamily="18" charset="0"/>
                            </a:rPr>
                          </m:ctrlPr>
                        </m:sSubPr>
                        <m:e>
                          <m:r>
                            <a:rPr lang="en-US" sz="1350" i="1" dirty="0">
                              <a:latin typeface="Cambria Math" panose="02040503050406030204" pitchFamily="18" charset="0"/>
                              <a:cs typeface="Times New Roman" panose="02020603050405020304" pitchFamily="18" charset="0"/>
                            </a:rPr>
                            <m:t>𝑏</m:t>
                          </m:r>
                        </m:e>
                        <m:sub>
                          <m:r>
                            <a:rPr lang="en-US" sz="1350" i="1" dirty="0">
                              <a:latin typeface="Cambria Math" panose="02040503050406030204" pitchFamily="18" charset="0"/>
                              <a:cs typeface="Times New Roman" panose="02020603050405020304" pitchFamily="18" charset="0"/>
                            </a:rPr>
                            <m:t>0</m:t>
                          </m:r>
                        </m:sub>
                      </m:sSub>
                      <m:r>
                        <a:rPr lang="en-US" sz="1350" i="1" dirty="0">
                          <a:latin typeface="Cambria Math" panose="02040503050406030204" pitchFamily="18" charset="0"/>
                          <a:cs typeface="Times New Roman" panose="020206030504050203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𝑏</m:t>
                          </m:r>
                        </m:e>
                        <m:sub>
                          <m:r>
                            <a:rPr lang="en-US" sz="1350" i="1">
                              <a:latin typeface="Cambria Math" panose="02040503050406030204" pitchFamily="18" charset="0"/>
                            </a:rPr>
                            <m:t>1</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r>
                            <a:rPr lang="en-US" sz="1350" i="1">
                              <a:latin typeface="Cambria Math" panose="02040503050406030204" pitchFamily="18" charset="0"/>
                            </a:rPr>
                            <m:t>1</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𝑏</m:t>
                          </m:r>
                        </m:e>
                        <m:sub>
                          <m:r>
                            <a:rPr lang="en-US" sz="1350" i="1">
                              <a:latin typeface="Cambria Math" panose="02040503050406030204" pitchFamily="18" charset="0"/>
                            </a:rPr>
                            <m:t>2</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m:t>
                          </m:r>
                          <m:r>
                            <a:rPr lang="en-US" sz="1350" i="1">
                              <a:latin typeface="Cambria Math" panose="02040503050406030204" pitchFamily="18" charset="0"/>
                            </a:rPr>
                            <m:t>2</m:t>
                          </m:r>
                        </m:sub>
                      </m:sSub>
                      <m:r>
                        <a:rPr lang="en-US" sz="1350" i="1">
                          <a:latin typeface="Cambria Math" panose="02040503050406030204" pitchFamily="18" charset="0"/>
                        </a:rPr>
                        <m:t>+…+</m:t>
                      </m:r>
                      <m:sSub>
                        <m:sSubPr>
                          <m:ctrlPr>
                            <a:rPr lang="en-US" sz="1350" i="1">
                              <a:latin typeface="Cambria Math" panose="02040503050406030204" pitchFamily="18" charset="0"/>
                            </a:rPr>
                          </m:ctrlPr>
                        </m:sSubPr>
                        <m:e>
                          <m:r>
                            <a:rPr lang="en-US" sz="1350" i="1">
                              <a:latin typeface="Cambria Math" panose="02040503050406030204" pitchFamily="18" charset="0"/>
                            </a:rPr>
                            <m:t>𝑏</m:t>
                          </m:r>
                        </m:e>
                        <m:sub>
                          <m:r>
                            <a:rPr lang="en-US" sz="1350" i="1">
                              <a:latin typeface="Cambria Math" panose="02040503050406030204" pitchFamily="18" charset="0"/>
                            </a:rPr>
                            <m:t>𝑀</m:t>
                          </m:r>
                        </m:sub>
                      </m:sSub>
                      <m:sSub>
                        <m:sSubPr>
                          <m:ctrlPr>
                            <a:rPr lang="en-US" sz="1350" i="1">
                              <a:latin typeface="Cambria Math" panose="02040503050406030204" pitchFamily="18" charset="0"/>
                            </a:rPr>
                          </m:ctrlPr>
                        </m:sSubPr>
                        <m:e>
                          <m:r>
                            <a:rPr lang="en-US" sz="1350" i="1">
                              <a:latin typeface="Cambria Math" panose="02040503050406030204" pitchFamily="18" charset="0"/>
                            </a:rPr>
                            <m:t>𝑥</m:t>
                          </m:r>
                        </m:e>
                        <m:sub>
                          <m:r>
                            <a:rPr lang="en-US" sz="1350" i="1">
                              <a:latin typeface="Cambria Math" panose="02040503050406030204" pitchFamily="18" charset="0"/>
                            </a:rPr>
                            <m:t>𝑖𝑀</m:t>
                          </m:r>
                        </m:sub>
                      </m:sSub>
                      <m:r>
                        <a:rPr lang="en-US" sz="1350" i="1">
                          <a:latin typeface="Cambria Math" panose="02040503050406030204" pitchFamily="18" charset="0"/>
                        </a:rPr>
                        <m:t>)</m:t>
                      </m:r>
                    </m:oMath>
                  </m:oMathPara>
                </a14:m>
                <a:endParaRPr lang="en-US" sz="1350" baseline="-25000" dirty="0"/>
              </a:p>
            </p:txBody>
          </p:sp>
        </mc:Choice>
        <mc:Fallback xmlns="">
          <p:sp>
            <p:nvSpPr>
              <p:cNvPr id="390" name="TextBox 389">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2806724" y="3804113"/>
                <a:ext cx="3530553" cy="202941"/>
              </a:xfrm>
              <a:prstGeom prst="rect">
                <a:avLst/>
              </a:prstGeom>
              <a:blipFill>
                <a:blip r:embed="rId8"/>
                <a:stretch>
                  <a:fillRect t="-6250" b="-37500"/>
                </a:stretch>
              </a:blipFill>
            </p:spPr>
            <p:txBody>
              <a:bodyPr/>
              <a:lstStyle/>
              <a:p>
                <a:r>
                  <a:rPr lang="en-US">
                    <a:noFill/>
                  </a:rPr>
                  <a:t> </a:t>
                </a:r>
              </a:p>
            </p:txBody>
          </p:sp>
        </mc:Fallback>
      </mc:AlternateContent>
      <p:sp>
        <p:nvSpPr>
          <p:cNvPr id="10" name="Cross 9"/>
          <p:cNvSpPr/>
          <p:nvPr/>
        </p:nvSpPr>
        <p:spPr>
          <a:xfrm>
            <a:off x="3107267" y="2293501"/>
            <a:ext cx="542167" cy="531225"/>
          </a:xfrm>
          <a:prstGeom prst="plus">
            <a:avLst>
              <a:gd name="adj" fmla="val 41061"/>
            </a:avLst>
          </a:prstGeom>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23074" y="1625023"/>
            <a:ext cx="1845134" cy="2129678"/>
          </a:xfrm>
          <a:prstGeom prst="rect">
            <a:avLst/>
          </a:prstGeom>
        </p:spPr>
      </p:pic>
      <p:pic>
        <p:nvPicPr>
          <p:cNvPr id="2" name="Audio 1">
            <a:hlinkClick r:id="" action="ppaction://media"/>
            <a:extLst>
              <a:ext uri="{FF2B5EF4-FFF2-40B4-BE49-F238E27FC236}">
                <a16:creationId xmlns:a16="http://schemas.microsoft.com/office/drawing/2014/main" id="{925A2BE1-60BE-5940-95D0-7852F1ACF19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771360354"/>
      </p:ext>
    </p:extLst>
  </p:cSld>
  <p:clrMapOvr>
    <a:masterClrMapping/>
  </p:clrMapOvr>
  <mc:AlternateContent xmlns:mc="http://schemas.openxmlformats.org/markup-compatibility/2006">
    <mc:Choice xmlns:p14="http://schemas.microsoft.com/office/powerpoint/2010/main" Requires="p14">
      <p:transition spd="slow" p14:dur="2000" advTm="41308"/>
    </mc:Choice>
    <mc:Fallback>
      <p:transition spd="slow" advTm="41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137969"/>
            <a:ext cx="8229600" cy="857250"/>
          </a:xfrm>
        </p:spPr>
        <p:txBody>
          <a:bodyPr>
            <a:noAutofit/>
          </a:bodyPr>
          <a:lstStyle/>
          <a:p>
            <a:r>
              <a:rPr lang="en-US" sz="3200" dirty="0"/>
              <a:t>Given Labeled Training Images, How do we </a:t>
            </a:r>
            <a:r>
              <a:rPr lang="en-US" sz="3200" u="sng" dirty="0"/>
              <a:t>Learn</a:t>
            </a:r>
            <a:r>
              <a:rPr lang="en-US" sz="3200" dirty="0"/>
              <a:t> the Parameters of the CNN?</a:t>
            </a:r>
          </a:p>
        </p:txBody>
      </p:sp>
      <p:sp>
        <p:nvSpPr>
          <p:cNvPr id="389" name="Right Arrow 388"/>
          <p:cNvSpPr/>
          <p:nvPr/>
        </p:nvSpPr>
        <p:spPr>
          <a:xfrm>
            <a:off x="5700671" y="2293501"/>
            <a:ext cx="1016300" cy="531225"/>
          </a:xfrm>
          <a:prstGeom prst="rightArrow">
            <a:avLst/>
          </a:prstGeom>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sp>
        <p:nvSpPr>
          <p:cNvPr id="10" name="Cross 9"/>
          <p:cNvSpPr/>
          <p:nvPr/>
        </p:nvSpPr>
        <p:spPr>
          <a:xfrm>
            <a:off x="3107267" y="2293501"/>
            <a:ext cx="542167" cy="531225"/>
          </a:xfrm>
          <a:prstGeom prst="plus">
            <a:avLst>
              <a:gd name="adj" fmla="val 41061"/>
            </a:avLst>
          </a:prstGeom>
          <a:ln>
            <a:solidFill>
              <a:schemeClr val="accent2"/>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350"/>
          </a:p>
        </p:txBody>
      </p:sp>
      <p:pic>
        <p:nvPicPr>
          <p:cNvPr id="13" name="Picture 12">
            <a:extLst>
              <a:ext uri="{FF2B5EF4-FFF2-40B4-BE49-F238E27FC236}">
                <a16:creationId xmlns:a16="http://schemas.microsoft.com/office/drawing/2014/main" id="{8CE6BA87-7DEC-CF4B-86AA-38A71D56B65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76391" y="1485074"/>
            <a:ext cx="2117395" cy="2409575"/>
          </a:xfrm>
          <a:prstGeom prst="rect">
            <a:avLst/>
          </a:prstGeom>
        </p:spPr>
      </p:pic>
      <p:sp>
        <p:nvSpPr>
          <p:cNvPr id="2" name="Rounded Rectangle 1">
            <a:extLst>
              <a:ext uri="{FF2B5EF4-FFF2-40B4-BE49-F238E27FC236}">
                <a16:creationId xmlns:a16="http://schemas.microsoft.com/office/drawing/2014/main" id="{681E4FF9-1F1E-3941-9C3A-9B78B007F097}"/>
              </a:ext>
            </a:extLst>
          </p:cNvPr>
          <p:cNvSpPr/>
          <p:nvPr/>
        </p:nvSpPr>
        <p:spPr>
          <a:xfrm>
            <a:off x="3907467" y="1608135"/>
            <a:ext cx="1535170" cy="216345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CNN</a:t>
            </a:r>
          </a:p>
          <a:p>
            <a:pPr algn="ctr"/>
            <a:r>
              <a:rPr lang="en-US" dirty="0"/>
              <a:t>Architecture</a:t>
            </a:r>
          </a:p>
        </p:txBody>
      </p:sp>
      <p:sp>
        <p:nvSpPr>
          <p:cNvPr id="15" name="Rounded Rectangle 14">
            <a:extLst>
              <a:ext uri="{FF2B5EF4-FFF2-40B4-BE49-F238E27FC236}">
                <a16:creationId xmlns:a16="http://schemas.microsoft.com/office/drawing/2014/main" id="{8FABCEBD-6DE2-234A-9C69-B3BBC9AC7D6A}"/>
              </a:ext>
            </a:extLst>
          </p:cNvPr>
          <p:cNvSpPr/>
          <p:nvPr/>
        </p:nvSpPr>
        <p:spPr>
          <a:xfrm>
            <a:off x="6975005" y="1608135"/>
            <a:ext cx="1535170" cy="2163451"/>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Trained</a:t>
            </a:r>
          </a:p>
          <a:p>
            <a:pPr algn="ctr"/>
            <a:r>
              <a:rPr lang="en-US" dirty="0"/>
              <a:t>CNN</a:t>
            </a:r>
          </a:p>
        </p:txBody>
      </p:sp>
      <p:pic>
        <p:nvPicPr>
          <p:cNvPr id="5" name="Audio 4">
            <a:hlinkClick r:id="" action="ppaction://media"/>
            <a:extLst>
              <a:ext uri="{FF2B5EF4-FFF2-40B4-BE49-F238E27FC236}">
                <a16:creationId xmlns:a16="http://schemas.microsoft.com/office/drawing/2014/main" id="{206D46BB-6F1D-B747-933D-EA92C4A7BF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972716058"/>
      </p:ext>
    </p:extLst>
  </p:cSld>
  <p:clrMapOvr>
    <a:masterClrMapping/>
  </p:clrMapOvr>
  <mc:AlternateContent xmlns:mc="http://schemas.openxmlformats.org/markup-compatibility/2006">
    <mc:Choice xmlns:p14="http://schemas.microsoft.com/office/powerpoint/2010/main" Requires="p14">
      <p:transition spd="slow" p14:dur="2000" advTm="58687"/>
    </mc:Choice>
    <mc:Fallback>
      <p:transition spd="slow" advTm="586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137969"/>
            <a:ext cx="9144000" cy="857250"/>
          </a:xfrm>
        </p:spPr>
        <p:txBody>
          <a:bodyPr>
            <a:noAutofit/>
          </a:bodyPr>
          <a:lstStyle/>
          <a:p>
            <a:r>
              <a:rPr lang="en-US" sz="3200" u="sng" dirty="0"/>
              <a:t>Architecture (specified)</a:t>
            </a:r>
            <a:r>
              <a:rPr lang="en-US" sz="3200" dirty="0"/>
              <a:t> vs </a:t>
            </a:r>
            <a:r>
              <a:rPr lang="en-US" sz="3200" u="sng" dirty="0"/>
              <a:t>Parameters (learned)</a:t>
            </a:r>
          </a:p>
        </p:txBody>
      </p:sp>
      <p:sp>
        <p:nvSpPr>
          <p:cNvPr id="2" name="TextBox 1">
            <a:extLst>
              <a:ext uri="{FF2B5EF4-FFF2-40B4-BE49-F238E27FC236}">
                <a16:creationId xmlns:a16="http://schemas.microsoft.com/office/drawing/2014/main" id="{360A1169-AAF9-5C4A-8BA8-064D33A1C060}"/>
              </a:ext>
            </a:extLst>
          </p:cNvPr>
          <p:cNvSpPr txBox="1"/>
          <p:nvPr/>
        </p:nvSpPr>
        <p:spPr>
          <a:xfrm>
            <a:off x="574158" y="1116418"/>
            <a:ext cx="3434317" cy="3139321"/>
          </a:xfrm>
          <a:prstGeom prst="rect">
            <a:avLst/>
          </a:prstGeom>
          <a:noFill/>
        </p:spPr>
        <p:txBody>
          <a:bodyPr wrap="square" rtlCol="0">
            <a:spAutoFit/>
          </a:bodyPr>
          <a:lstStyle/>
          <a:p>
            <a:r>
              <a:rPr lang="en-US" u="sng" dirty="0"/>
              <a:t>Architecture:</a:t>
            </a:r>
          </a:p>
          <a:p>
            <a:endParaRPr lang="en-US" dirty="0"/>
          </a:p>
          <a:p>
            <a:pPr marL="285750" indent="-285750">
              <a:buFont typeface="Arial" panose="020B0604020202020204" pitchFamily="34" charset="0"/>
              <a:buChar char="•"/>
            </a:pPr>
            <a:r>
              <a:rPr lang="en-US" dirty="0"/>
              <a:t>Number of layers</a:t>
            </a:r>
          </a:p>
          <a:p>
            <a:pPr marL="285750" indent="-285750">
              <a:buFont typeface="Arial" panose="020B0604020202020204" pitchFamily="34" charset="0"/>
              <a:buChar char="•"/>
            </a:pPr>
            <a:r>
              <a:rPr lang="en-US" dirty="0"/>
              <a:t>Layer types (e.g. convolutional, pooling, fully connected)</a:t>
            </a:r>
          </a:p>
          <a:p>
            <a:pPr marL="285750" indent="-285750">
              <a:buFont typeface="Arial" panose="020B0604020202020204" pitchFamily="34" charset="0"/>
              <a:buChar char="•"/>
            </a:pPr>
            <a:r>
              <a:rPr lang="en-US" dirty="0"/>
              <a:t>Number of filters in each layer</a:t>
            </a:r>
          </a:p>
          <a:p>
            <a:pPr marL="285750" indent="-285750">
              <a:buFont typeface="Arial" panose="020B0604020202020204" pitchFamily="34" charset="0"/>
              <a:buChar char="•"/>
            </a:pPr>
            <a:r>
              <a:rPr lang="en-US" dirty="0"/>
              <a:t>Shape and size of filters</a:t>
            </a:r>
          </a:p>
          <a:p>
            <a:pPr marL="285750" indent="-285750">
              <a:buFont typeface="Arial" panose="020B0604020202020204" pitchFamily="34" charset="0"/>
              <a:buChar char="•"/>
            </a:pPr>
            <a:endParaRPr lang="en-US" dirty="0"/>
          </a:p>
          <a:p>
            <a:endParaRPr lang="en-US" dirty="0"/>
          </a:p>
          <a:p>
            <a:r>
              <a:rPr lang="en-US" dirty="0"/>
              <a:t>Use 3x3 filters</a:t>
            </a:r>
          </a:p>
          <a:p>
            <a:r>
              <a:rPr lang="en-US" dirty="0"/>
              <a:t>In layer 1</a:t>
            </a:r>
          </a:p>
        </p:txBody>
      </p:sp>
      <p:sp>
        <p:nvSpPr>
          <p:cNvPr id="14" name="TextBox 13">
            <a:extLst>
              <a:ext uri="{FF2B5EF4-FFF2-40B4-BE49-F238E27FC236}">
                <a16:creationId xmlns:a16="http://schemas.microsoft.com/office/drawing/2014/main" id="{D493F803-EFCC-CE47-8749-2183D34C56B0}"/>
              </a:ext>
            </a:extLst>
          </p:cNvPr>
          <p:cNvSpPr txBox="1"/>
          <p:nvPr/>
        </p:nvSpPr>
        <p:spPr>
          <a:xfrm>
            <a:off x="5245395" y="1116418"/>
            <a:ext cx="3434317" cy="3139321"/>
          </a:xfrm>
          <a:prstGeom prst="rect">
            <a:avLst/>
          </a:prstGeom>
          <a:noFill/>
        </p:spPr>
        <p:txBody>
          <a:bodyPr wrap="square" rtlCol="0">
            <a:spAutoFit/>
          </a:bodyPr>
          <a:lstStyle/>
          <a:p>
            <a:r>
              <a:rPr lang="en-US" u="sng" dirty="0"/>
              <a:t>Parameters:</a:t>
            </a:r>
          </a:p>
          <a:p>
            <a:endParaRPr lang="en-US" dirty="0"/>
          </a:p>
          <a:p>
            <a:pPr marL="285750" indent="-285750">
              <a:buFont typeface="Arial" panose="020B0604020202020204" pitchFamily="34" charset="0"/>
              <a:buChar char="•"/>
            </a:pPr>
            <a:r>
              <a:rPr lang="en-US" dirty="0"/>
              <a:t>Individual Elements of each filter</a:t>
            </a:r>
          </a:p>
          <a:p>
            <a:pPr marL="285750" indent="-285750">
              <a:buFont typeface="Arial" panose="020B0604020202020204" pitchFamily="34" charset="0"/>
              <a:buChar char="•"/>
            </a:pPr>
            <a:r>
              <a:rPr lang="en-US" dirty="0"/>
              <a:t>Parameters of other layers</a:t>
            </a:r>
          </a:p>
          <a:p>
            <a:endParaRPr lang="en-US" dirty="0"/>
          </a:p>
          <a:p>
            <a:endParaRPr lang="en-US" dirty="0"/>
          </a:p>
          <a:p>
            <a:endParaRPr lang="en-US" dirty="0"/>
          </a:p>
          <a:p>
            <a:endParaRPr lang="en-US" dirty="0"/>
          </a:p>
          <a:p>
            <a:r>
              <a:rPr lang="en-US" dirty="0"/>
              <a:t>Learn values of </a:t>
            </a:r>
          </a:p>
          <a:p>
            <a:r>
              <a:rPr lang="en-US" dirty="0"/>
              <a:t>Each layer 1 filter</a:t>
            </a:r>
          </a:p>
        </p:txBody>
      </p:sp>
      <p:graphicFrame>
        <p:nvGraphicFramePr>
          <p:cNvPr id="15" name="Table 14">
            <a:extLst>
              <a:ext uri="{FF2B5EF4-FFF2-40B4-BE49-F238E27FC236}">
                <a16:creationId xmlns:a16="http://schemas.microsoft.com/office/drawing/2014/main" id="{95B77F66-FE7E-9F46-A406-53B671D130DB}"/>
              </a:ext>
            </a:extLst>
          </p:cNvPr>
          <p:cNvGraphicFramePr>
            <a:graphicFrameLocks noGrp="1"/>
          </p:cNvGraphicFramePr>
          <p:nvPr>
            <p:extLst>
              <p:ext uri="{D42A27DB-BD31-4B8C-83A1-F6EECF244321}">
                <p14:modId xmlns:p14="http://schemas.microsoft.com/office/powerpoint/2010/main" val="3860173791"/>
              </p:ext>
            </p:extLst>
          </p:nvPr>
        </p:nvGraphicFramePr>
        <p:xfrm>
          <a:off x="2542952" y="3280410"/>
          <a:ext cx="1368057" cy="1374111"/>
        </p:xfrm>
        <a:graphic>
          <a:graphicData uri="http://schemas.openxmlformats.org/drawingml/2006/table">
            <a:tbl>
              <a:tblPr firstRow="1" bandRow="1">
                <a:tableStyleId>{5C22544A-7EE6-4342-B048-85BDC9FD1C3A}</a:tableStyleId>
              </a:tblPr>
              <a:tblGrid>
                <a:gridCol w="456019">
                  <a:extLst>
                    <a:ext uri="{9D8B030D-6E8A-4147-A177-3AD203B41FA5}">
                      <a16:colId xmlns:a16="http://schemas.microsoft.com/office/drawing/2014/main" val="1708428139"/>
                    </a:ext>
                  </a:extLst>
                </a:gridCol>
                <a:gridCol w="456019">
                  <a:extLst>
                    <a:ext uri="{9D8B030D-6E8A-4147-A177-3AD203B41FA5}">
                      <a16:colId xmlns:a16="http://schemas.microsoft.com/office/drawing/2014/main" val="3314085828"/>
                    </a:ext>
                  </a:extLst>
                </a:gridCol>
                <a:gridCol w="456019">
                  <a:extLst>
                    <a:ext uri="{9D8B030D-6E8A-4147-A177-3AD203B41FA5}">
                      <a16:colId xmlns:a16="http://schemas.microsoft.com/office/drawing/2014/main" val="2008900414"/>
                    </a:ext>
                  </a:extLst>
                </a:gridCol>
              </a:tblGrid>
              <a:tr h="45803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7108087"/>
                  </a:ext>
                </a:extLst>
              </a:tr>
              <a:tr h="45803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6171125"/>
                  </a:ext>
                </a:extLst>
              </a:tr>
              <a:tr h="458037">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45538060"/>
                  </a:ext>
                </a:extLst>
              </a:tr>
            </a:tbl>
          </a:graphicData>
        </a:graphic>
      </p:graphicFrame>
      <p:graphicFrame>
        <p:nvGraphicFramePr>
          <p:cNvPr id="16" name="Table 15">
            <a:extLst>
              <a:ext uri="{FF2B5EF4-FFF2-40B4-BE49-F238E27FC236}">
                <a16:creationId xmlns:a16="http://schemas.microsoft.com/office/drawing/2014/main" id="{CEAA03D8-626E-6642-9770-C52B111225A9}"/>
              </a:ext>
            </a:extLst>
          </p:cNvPr>
          <p:cNvGraphicFramePr>
            <a:graphicFrameLocks noGrp="1"/>
          </p:cNvGraphicFramePr>
          <p:nvPr>
            <p:extLst>
              <p:ext uri="{D42A27DB-BD31-4B8C-83A1-F6EECF244321}">
                <p14:modId xmlns:p14="http://schemas.microsoft.com/office/powerpoint/2010/main" val="2735968955"/>
              </p:ext>
            </p:extLst>
          </p:nvPr>
        </p:nvGraphicFramePr>
        <p:xfrm>
          <a:off x="7054700" y="3280410"/>
          <a:ext cx="1368057" cy="1374111"/>
        </p:xfrm>
        <a:graphic>
          <a:graphicData uri="http://schemas.openxmlformats.org/drawingml/2006/table">
            <a:tbl>
              <a:tblPr firstRow="1" bandRow="1">
                <a:tableStyleId>{5C22544A-7EE6-4342-B048-85BDC9FD1C3A}</a:tableStyleId>
              </a:tblPr>
              <a:tblGrid>
                <a:gridCol w="456019">
                  <a:extLst>
                    <a:ext uri="{9D8B030D-6E8A-4147-A177-3AD203B41FA5}">
                      <a16:colId xmlns:a16="http://schemas.microsoft.com/office/drawing/2014/main" val="1708428139"/>
                    </a:ext>
                  </a:extLst>
                </a:gridCol>
                <a:gridCol w="456019">
                  <a:extLst>
                    <a:ext uri="{9D8B030D-6E8A-4147-A177-3AD203B41FA5}">
                      <a16:colId xmlns:a16="http://schemas.microsoft.com/office/drawing/2014/main" val="3314085828"/>
                    </a:ext>
                  </a:extLst>
                </a:gridCol>
                <a:gridCol w="456019">
                  <a:extLst>
                    <a:ext uri="{9D8B030D-6E8A-4147-A177-3AD203B41FA5}">
                      <a16:colId xmlns:a16="http://schemas.microsoft.com/office/drawing/2014/main" val="2008900414"/>
                    </a:ext>
                  </a:extLst>
                </a:gridCol>
              </a:tblGrid>
              <a:tr h="458037">
                <a:tc>
                  <a:txBody>
                    <a:bodyPr/>
                    <a:lstStyle/>
                    <a:p>
                      <a:pPr algn="ctr"/>
                      <a:r>
                        <a:rPr lang="en-US"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r>
                        <a:rPr lang="en-US"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tc>
                  <a:txBody>
                    <a:bodyPr/>
                    <a:lstStyle/>
                    <a:p>
                      <a:pPr algn="ctr"/>
                      <a:r>
                        <a:rPr lang="en-US"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extLst>
                  <a:ext uri="{0D108BD9-81ED-4DB2-BD59-A6C34878D82A}">
                    <a16:rowId xmlns:a16="http://schemas.microsoft.com/office/drawing/2014/main" val="2477108087"/>
                  </a:ext>
                </a:extLst>
              </a:tr>
              <a:tr h="458037">
                <a:tc>
                  <a:txBody>
                    <a:bodyPr/>
                    <a:lstStyle/>
                    <a:p>
                      <a:pPr algn="ctr"/>
                      <a:r>
                        <a:rPr lang="en-US"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tc>
                  <a:txBody>
                    <a:bodyPr/>
                    <a:lstStyle/>
                    <a:p>
                      <a:pPr algn="ctr"/>
                      <a:r>
                        <a:rPr lang="en-US"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r>
                        <a:rPr lang="en-US"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extLst>
                  <a:ext uri="{0D108BD9-81ED-4DB2-BD59-A6C34878D82A}">
                    <a16:rowId xmlns:a16="http://schemas.microsoft.com/office/drawing/2014/main" val="2556171125"/>
                  </a:ext>
                </a:extLst>
              </a:tr>
              <a:tr h="458037">
                <a:tc>
                  <a:txBody>
                    <a:bodyPr/>
                    <a:lstStyle/>
                    <a:p>
                      <a:pPr algn="ctr"/>
                      <a:r>
                        <a:rPr lang="en-US"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tc>
                  <a:txBody>
                    <a:bodyPr/>
                    <a:lstStyle/>
                    <a:p>
                      <a:pPr algn="ctr"/>
                      <a:r>
                        <a:rPr lang="en-US"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8A8B"/>
                    </a:solidFill>
                  </a:tcPr>
                </a:tc>
                <a:tc>
                  <a:txBody>
                    <a:bodyPr/>
                    <a:lstStyle/>
                    <a:p>
                      <a:pPr algn="ctr"/>
                      <a:r>
                        <a:rPr lang="en-US" b="0" dirty="0">
                          <a:solidFill>
                            <a:schemeClr val="tx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A8BFF"/>
                    </a:solidFill>
                  </a:tcPr>
                </a:tc>
                <a:extLst>
                  <a:ext uri="{0D108BD9-81ED-4DB2-BD59-A6C34878D82A}">
                    <a16:rowId xmlns:a16="http://schemas.microsoft.com/office/drawing/2014/main" val="4145538060"/>
                  </a:ext>
                </a:extLst>
              </a:tr>
            </a:tbl>
          </a:graphicData>
        </a:graphic>
      </p:graphicFrame>
      <p:pic>
        <p:nvPicPr>
          <p:cNvPr id="4" name="Audio 3">
            <a:hlinkClick r:id="" action="ppaction://media"/>
            <a:extLst>
              <a:ext uri="{FF2B5EF4-FFF2-40B4-BE49-F238E27FC236}">
                <a16:creationId xmlns:a16="http://schemas.microsoft.com/office/drawing/2014/main" id="{4D487BC4-DBB8-F545-87DC-D358CDB31E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193253746"/>
      </p:ext>
    </p:extLst>
  </p:cSld>
  <p:clrMapOvr>
    <a:masterClrMapping/>
  </p:clrMapOvr>
  <mc:AlternateContent xmlns:mc="http://schemas.openxmlformats.org/markup-compatibility/2006">
    <mc:Choice xmlns:p14="http://schemas.microsoft.com/office/powerpoint/2010/main" Requires="p14">
      <p:transition spd="slow" p14:dur="2000" advTm="88898"/>
    </mc:Choice>
    <mc:Fallback>
      <p:transition spd="slow" advTm="88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Rectangle 271">
            <a:extLst>
              <a:ext uri="{FF2B5EF4-FFF2-40B4-BE49-F238E27FC236}">
                <a16:creationId xmlns:a16="http://schemas.microsoft.com/office/drawing/2014/main" id="{4F73452E-A7FA-4776-88AE-12AC74A2CFF7}"/>
              </a:ext>
            </a:extLst>
          </p:cNvPr>
          <p:cNvSpPr/>
          <p:nvPr/>
        </p:nvSpPr>
        <p:spPr>
          <a:xfrm>
            <a:off x="4175936" y="179099"/>
            <a:ext cx="1404295" cy="461665"/>
          </a:xfrm>
          <a:prstGeom prst="rect">
            <a:avLst/>
          </a:prstGeom>
        </p:spPr>
        <p:txBody>
          <a:bodyPr wrap="none">
            <a:spAutoFit/>
          </a:bodyPr>
          <a:lstStyle/>
          <a:p>
            <a:r>
              <a:rPr lang="en-US" sz="2400" b="1" dirty="0"/>
              <a:t>Summary</a:t>
            </a:r>
            <a:endParaRPr lang="en-US" sz="2400" dirty="0"/>
          </a:p>
        </p:txBody>
      </p:sp>
      <p:sp>
        <p:nvSpPr>
          <p:cNvPr id="5" name="TextBox 4">
            <a:extLst>
              <a:ext uri="{FF2B5EF4-FFF2-40B4-BE49-F238E27FC236}">
                <a16:creationId xmlns:a16="http://schemas.microsoft.com/office/drawing/2014/main" id="{AE22E242-F03F-4206-9534-A299D2FEC5C5}"/>
              </a:ext>
            </a:extLst>
          </p:cNvPr>
          <p:cNvSpPr txBox="1"/>
          <p:nvPr/>
        </p:nvSpPr>
        <p:spPr>
          <a:xfrm>
            <a:off x="665328" y="1264024"/>
            <a:ext cx="7666631" cy="2862322"/>
          </a:xfrm>
          <a:prstGeom prst="rect">
            <a:avLst/>
          </a:prstGeom>
          <a:noFill/>
        </p:spPr>
        <p:txBody>
          <a:bodyPr wrap="square" rtlCol="0">
            <a:spAutoFit/>
          </a:bodyPr>
          <a:lstStyle/>
          <a:p>
            <a:pPr marL="214313" indent="-214313">
              <a:buFont typeface="Arial" panose="020B0604020202020204" pitchFamily="34" charset="0"/>
              <a:buChar char="•"/>
            </a:pPr>
            <a:r>
              <a:rPr lang="en-US" dirty="0"/>
              <a:t>Convolutional neural networks learn to recognize </a:t>
            </a:r>
            <a:r>
              <a:rPr lang="en-US" b="1" dirty="0"/>
              <a:t>high-level structure </a:t>
            </a:r>
            <a:r>
              <a:rPr lang="en-US" dirty="0"/>
              <a:t>in images by building </a:t>
            </a:r>
            <a:r>
              <a:rPr lang="en-US" b="1" dirty="0"/>
              <a:t>hierarchical representations of features </a:t>
            </a:r>
          </a:p>
          <a:p>
            <a:pPr marL="214313" indent="-214313">
              <a:buFont typeface="Arial" panose="020B0604020202020204" pitchFamily="34" charset="0"/>
              <a:buChar char="•"/>
            </a:pPr>
            <a:endParaRPr lang="en-US" b="1" dirty="0"/>
          </a:p>
          <a:p>
            <a:pPr marL="214313" indent="-214313">
              <a:buFont typeface="Arial" panose="020B0604020202020204" pitchFamily="34" charset="0"/>
              <a:buChar char="•"/>
            </a:pPr>
            <a:r>
              <a:rPr lang="en-US" dirty="0"/>
              <a:t>Features are extracted via spatial convolutions with </a:t>
            </a:r>
            <a:r>
              <a:rPr lang="en-US" b="1" dirty="0"/>
              <a:t>filters</a:t>
            </a:r>
            <a:endParaRPr lang="en-US" dirty="0"/>
          </a:p>
          <a:p>
            <a:pPr marL="214313" indent="-214313">
              <a:buFont typeface="Arial" panose="020B0604020202020204" pitchFamily="34" charset="0"/>
              <a:buChar char="•"/>
            </a:pPr>
            <a:endParaRPr lang="en-US" b="1" dirty="0"/>
          </a:p>
          <a:p>
            <a:pPr marL="214313" indent="-214313">
              <a:buFont typeface="Arial" panose="020B0604020202020204" pitchFamily="34" charset="0"/>
              <a:buChar char="•"/>
            </a:pPr>
            <a:r>
              <a:rPr lang="en-US" dirty="0"/>
              <a:t>Filters are learned by minimizing a loss function just like in the other models we’ve discussed</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dirty="0"/>
              <a:t>Convolutional neural networks have shown capabilities beyond human performance for image analysis</a:t>
            </a:r>
          </a:p>
        </p:txBody>
      </p:sp>
      <p:pic>
        <p:nvPicPr>
          <p:cNvPr id="3" name="Audio 2">
            <a:hlinkClick r:id="" action="ppaction://media"/>
            <a:extLst>
              <a:ext uri="{FF2B5EF4-FFF2-40B4-BE49-F238E27FC236}">
                <a16:creationId xmlns:a16="http://schemas.microsoft.com/office/drawing/2014/main" id="{771127AC-761C-5F4C-A27D-0C6B5FF529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178817172"/>
      </p:ext>
    </p:extLst>
  </p:cSld>
  <p:clrMapOvr>
    <a:masterClrMapping/>
  </p:clrMapOvr>
  <mc:AlternateContent xmlns:mc="http://schemas.openxmlformats.org/markup-compatibility/2006">
    <mc:Choice xmlns:p14="http://schemas.microsoft.com/office/powerpoint/2010/main" Requires="p14">
      <p:transition spd="slow" p14:dur="2000" advTm="61150"/>
    </mc:Choice>
    <mc:Fallback>
      <p:transition spd="slow" advTm="61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94682" y="118902"/>
            <a:ext cx="6830909" cy="646331"/>
          </a:xfrm>
          <a:prstGeom prst="rect">
            <a:avLst/>
          </a:prstGeom>
          <a:noFill/>
        </p:spPr>
        <p:txBody>
          <a:bodyPr wrap="none" rtlCol="0">
            <a:spAutoFit/>
          </a:bodyPr>
          <a:lstStyle/>
          <a:p>
            <a:r>
              <a:rPr lang="en-US" b="1" dirty="0"/>
              <a:t>Consider a Set of “Toy” Images, </a:t>
            </a:r>
          </a:p>
          <a:p>
            <a:r>
              <a:rPr lang="en-US" b="1" dirty="0"/>
              <a:t>for illustration of how this structure can be extracted by an algorithm </a:t>
            </a:r>
          </a:p>
        </p:txBody>
      </p:sp>
      <p:grpSp>
        <p:nvGrpSpPr>
          <p:cNvPr id="2" name="Group 1"/>
          <p:cNvGrpSpPr/>
          <p:nvPr/>
        </p:nvGrpSpPr>
        <p:grpSpPr>
          <a:xfrm>
            <a:off x="226559" y="1311026"/>
            <a:ext cx="10743732" cy="2650907"/>
            <a:chOff x="302079" y="1748035"/>
            <a:chExt cx="14324976" cy="3534542"/>
          </a:xfrm>
        </p:grpSpPr>
        <p:sp>
          <p:nvSpPr>
            <p:cNvPr id="5" name="Rectangle 4"/>
            <p:cNvSpPr/>
            <p:nvPr/>
          </p:nvSpPr>
          <p:spPr>
            <a:xfrm>
              <a:off x="302079"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6" name="Group 5"/>
            <p:cNvGrpSpPr/>
            <p:nvPr/>
          </p:nvGrpSpPr>
          <p:grpSpPr>
            <a:xfrm>
              <a:off x="707317" y="1942812"/>
              <a:ext cx="1025429" cy="1316741"/>
              <a:chOff x="1136342" y="4037860"/>
              <a:chExt cx="1424079" cy="1540274"/>
            </a:xfrm>
          </p:grpSpPr>
          <p:grpSp>
            <p:nvGrpSpPr>
              <p:cNvPr id="7" name="Group 6"/>
              <p:cNvGrpSpPr/>
              <p:nvPr/>
            </p:nvGrpSpPr>
            <p:grpSpPr>
              <a:xfrm>
                <a:off x="1837678" y="4037860"/>
                <a:ext cx="612558" cy="812306"/>
                <a:chOff x="10441619" y="1994516"/>
                <a:chExt cx="612558" cy="812306"/>
              </a:xfrm>
            </p:grpSpPr>
            <p:sp>
              <p:nvSpPr>
                <p:cNvPr id="16" name="Diamond 1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 name="Diamond 1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 name="Oval 1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Oval 1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 name="Group 7"/>
              <p:cNvGrpSpPr/>
              <p:nvPr/>
            </p:nvGrpSpPr>
            <p:grpSpPr>
              <a:xfrm>
                <a:off x="1136342" y="4326385"/>
                <a:ext cx="648070" cy="745723"/>
                <a:chOff x="1189608" y="2114366"/>
                <a:chExt cx="648070" cy="745723"/>
              </a:xfrm>
            </p:grpSpPr>
            <p:sp>
              <p:nvSpPr>
                <p:cNvPr id="13" name="Rectangle 12"/>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Oval 13"/>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Right Triangle 14"/>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 name="Group 8"/>
              <p:cNvGrpSpPr/>
              <p:nvPr/>
            </p:nvGrpSpPr>
            <p:grpSpPr>
              <a:xfrm>
                <a:off x="1890158" y="4934504"/>
                <a:ext cx="670263" cy="643630"/>
                <a:chOff x="4545366" y="2078855"/>
                <a:chExt cx="670263" cy="643630"/>
              </a:xfrm>
            </p:grpSpPr>
            <p:sp>
              <p:nvSpPr>
                <p:cNvPr id="10" name="Rounded Rectangle 9"/>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 name="Isosceles Triangle 10"/>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Oval 11"/>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0" name="Group 19"/>
            <p:cNvGrpSpPr/>
            <p:nvPr/>
          </p:nvGrpSpPr>
          <p:grpSpPr>
            <a:xfrm>
              <a:off x="1962519" y="3440492"/>
              <a:ext cx="809052" cy="1081309"/>
              <a:chOff x="2943232" y="5059698"/>
              <a:chExt cx="1046130" cy="1282740"/>
            </a:xfrm>
          </p:grpSpPr>
          <p:grpSp>
            <p:nvGrpSpPr>
              <p:cNvPr id="21" name="Group 20"/>
              <p:cNvGrpSpPr/>
              <p:nvPr/>
            </p:nvGrpSpPr>
            <p:grpSpPr>
              <a:xfrm>
                <a:off x="3319099" y="5059698"/>
                <a:ext cx="670263" cy="643630"/>
                <a:chOff x="4545366" y="2078855"/>
                <a:chExt cx="670263" cy="643630"/>
              </a:xfrm>
            </p:grpSpPr>
            <p:sp>
              <p:nvSpPr>
                <p:cNvPr id="26" name="Rounded Rectangle 25"/>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7" name="Isosceles Triangle 26"/>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Oval 27"/>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2" name="Group 21"/>
              <p:cNvGrpSpPr/>
              <p:nvPr/>
            </p:nvGrpSpPr>
            <p:grpSpPr>
              <a:xfrm>
                <a:off x="2943232" y="5330383"/>
                <a:ext cx="306279" cy="1012055"/>
                <a:chOff x="6019057" y="2043344"/>
                <a:chExt cx="306279" cy="1012055"/>
              </a:xfrm>
            </p:grpSpPr>
            <p:sp>
              <p:nvSpPr>
                <p:cNvPr id="23" name="Diamond 22"/>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Right Triangle 23"/>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Hexagon 24"/>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9" name="Group 28"/>
            <p:cNvGrpSpPr/>
            <p:nvPr/>
          </p:nvGrpSpPr>
          <p:grpSpPr>
            <a:xfrm>
              <a:off x="466292" y="3932258"/>
              <a:ext cx="1204402" cy="1285461"/>
              <a:chOff x="4815185" y="2925924"/>
              <a:chExt cx="1606069" cy="1642861"/>
            </a:xfrm>
          </p:grpSpPr>
          <p:grpSp>
            <p:nvGrpSpPr>
              <p:cNvPr id="30" name="Group 29"/>
              <p:cNvGrpSpPr/>
              <p:nvPr/>
            </p:nvGrpSpPr>
            <p:grpSpPr>
              <a:xfrm>
                <a:off x="5041855" y="2925924"/>
                <a:ext cx="1055657" cy="645110"/>
                <a:chOff x="8445270" y="1994516"/>
                <a:chExt cx="1055657" cy="645110"/>
              </a:xfrm>
            </p:grpSpPr>
            <p:sp>
              <p:nvSpPr>
                <p:cNvPr id="40" name="Rounded Rectangle 39"/>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ounded Rectangle 40"/>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2" name="Rounded Rectangle 41"/>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Rounded Rectangle 42"/>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1" name="Group 30"/>
              <p:cNvGrpSpPr/>
              <p:nvPr/>
            </p:nvGrpSpPr>
            <p:grpSpPr>
              <a:xfrm>
                <a:off x="4815185" y="3594965"/>
                <a:ext cx="612558" cy="812306"/>
                <a:chOff x="10441619" y="1994516"/>
                <a:chExt cx="612558" cy="812306"/>
              </a:xfrm>
            </p:grpSpPr>
            <p:sp>
              <p:nvSpPr>
                <p:cNvPr id="36" name="Diamond 3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Diamond 3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8" name="Oval 3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Oval 3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2" name="Group 31"/>
              <p:cNvGrpSpPr/>
              <p:nvPr/>
            </p:nvGrpSpPr>
            <p:grpSpPr>
              <a:xfrm>
                <a:off x="5739499" y="3720969"/>
                <a:ext cx="681755" cy="847816"/>
                <a:chOff x="2880803" y="2114366"/>
                <a:chExt cx="681755" cy="847816"/>
              </a:xfrm>
            </p:grpSpPr>
            <p:sp>
              <p:nvSpPr>
                <p:cNvPr id="33" name="Hexagon 32"/>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35" name="Diamond 34"/>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55" name="Group 54"/>
            <p:cNvGrpSpPr/>
            <p:nvPr/>
          </p:nvGrpSpPr>
          <p:grpSpPr>
            <a:xfrm>
              <a:off x="2520971" y="1892433"/>
              <a:ext cx="855460" cy="1005847"/>
              <a:chOff x="10060696" y="2495616"/>
              <a:chExt cx="1308273" cy="1369123"/>
            </a:xfrm>
          </p:grpSpPr>
          <p:grpSp>
            <p:nvGrpSpPr>
              <p:cNvPr id="56" name="Group 55"/>
              <p:cNvGrpSpPr/>
              <p:nvPr/>
            </p:nvGrpSpPr>
            <p:grpSpPr>
              <a:xfrm>
                <a:off x="10060696" y="2495616"/>
                <a:ext cx="612558" cy="812306"/>
                <a:chOff x="10441619" y="1994516"/>
                <a:chExt cx="612558" cy="812306"/>
              </a:xfrm>
            </p:grpSpPr>
            <p:sp>
              <p:nvSpPr>
                <p:cNvPr id="62" name="Diamond 61"/>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3" name="Diamond 62"/>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4" name="Oval 63"/>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5" name="Oval 64"/>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7" name="Group 56"/>
              <p:cNvGrpSpPr/>
              <p:nvPr/>
            </p:nvGrpSpPr>
            <p:grpSpPr>
              <a:xfrm>
                <a:off x="10756411" y="3052433"/>
                <a:ext cx="612558" cy="812306"/>
                <a:chOff x="10441619" y="1994516"/>
                <a:chExt cx="612558" cy="812306"/>
              </a:xfrm>
            </p:grpSpPr>
            <p:sp>
              <p:nvSpPr>
                <p:cNvPr id="58" name="Diamond 57"/>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9" name="Diamond 58"/>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0" name="Oval 59"/>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1" name="Oval 60"/>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70" name="Rectangle 69"/>
            <p:cNvSpPr/>
            <p:nvPr/>
          </p:nvSpPr>
          <p:spPr>
            <a:xfrm>
              <a:off x="3724616" y="1771934"/>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1" name="Rectangle 70"/>
            <p:cNvSpPr/>
            <p:nvPr/>
          </p:nvSpPr>
          <p:spPr>
            <a:xfrm>
              <a:off x="7171802" y="176348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72" name="Group 71"/>
            <p:cNvGrpSpPr/>
            <p:nvPr/>
          </p:nvGrpSpPr>
          <p:grpSpPr>
            <a:xfrm>
              <a:off x="3893825" y="1979175"/>
              <a:ext cx="532195" cy="1225042"/>
              <a:chOff x="5847266" y="4965708"/>
              <a:chExt cx="766484" cy="1455729"/>
            </a:xfrm>
          </p:grpSpPr>
          <p:grpSp>
            <p:nvGrpSpPr>
              <p:cNvPr id="73" name="Group 72"/>
              <p:cNvGrpSpPr/>
              <p:nvPr/>
            </p:nvGrpSpPr>
            <p:grpSpPr>
              <a:xfrm>
                <a:off x="5847266" y="4965708"/>
                <a:ext cx="306279" cy="1012055"/>
                <a:chOff x="6019057" y="2043344"/>
                <a:chExt cx="306279" cy="1012055"/>
              </a:xfrm>
            </p:grpSpPr>
            <p:sp>
              <p:nvSpPr>
                <p:cNvPr id="78" name="Diamond 77"/>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ight Triangle 78"/>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Hexagon 79"/>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4" name="Group 73"/>
              <p:cNvGrpSpPr/>
              <p:nvPr/>
            </p:nvGrpSpPr>
            <p:grpSpPr>
              <a:xfrm>
                <a:off x="6307471" y="5409382"/>
                <a:ext cx="306279" cy="1012055"/>
                <a:chOff x="6019057" y="2043344"/>
                <a:chExt cx="306279" cy="1012055"/>
              </a:xfrm>
            </p:grpSpPr>
            <p:sp>
              <p:nvSpPr>
                <p:cNvPr id="75" name="Diamond 74"/>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6" name="Right Triangle 75"/>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7" name="Hexagon 76"/>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1" name="Group 80"/>
            <p:cNvGrpSpPr/>
            <p:nvPr/>
          </p:nvGrpSpPr>
          <p:grpSpPr>
            <a:xfrm>
              <a:off x="6281746" y="4094023"/>
              <a:ext cx="559752" cy="1106751"/>
              <a:chOff x="9372572" y="4717908"/>
              <a:chExt cx="766385" cy="1486926"/>
            </a:xfrm>
          </p:grpSpPr>
          <p:grpSp>
            <p:nvGrpSpPr>
              <p:cNvPr id="82" name="Group 81"/>
              <p:cNvGrpSpPr/>
              <p:nvPr/>
            </p:nvGrpSpPr>
            <p:grpSpPr>
              <a:xfrm>
                <a:off x="9431361" y="5521255"/>
                <a:ext cx="707596" cy="683579"/>
                <a:chOff x="7224599" y="2043344"/>
                <a:chExt cx="707596" cy="683579"/>
              </a:xfrm>
            </p:grpSpPr>
            <p:sp>
              <p:nvSpPr>
                <p:cNvPr id="87" name="Isosceles Triangle 86"/>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8" name="Oval 87"/>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Rectangle 88"/>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3" name="Group 82"/>
              <p:cNvGrpSpPr/>
              <p:nvPr/>
            </p:nvGrpSpPr>
            <p:grpSpPr>
              <a:xfrm>
                <a:off x="9372572" y="4717908"/>
                <a:ext cx="707596" cy="683579"/>
                <a:chOff x="7224599" y="2043344"/>
                <a:chExt cx="707596" cy="683579"/>
              </a:xfrm>
            </p:grpSpPr>
            <p:sp>
              <p:nvSpPr>
                <p:cNvPr id="84" name="Isosceles Triangle 83"/>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Oval 84"/>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ectangle 85"/>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90" name="Group 89"/>
            <p:cNvGrpSpPr/>
            <p:nvPr/>
          </p:nvGrpSpPr>
          <p:grpSpPr>
            <a:xfrm>
              <a:off x="8847877" y="1979175"/>
              <a:ext cx="1024396" cy="807868"/>
              <a:chOff x="10144661" y="5176848"/>
              <a:chExt cx="1360202" cy="961403"/>
            </a:xfrm>
          </p:grpSpPr>
          <p:grpSp>
            <p:nvGrpSpPr>
              <p:cNvPr id="91" name="Group 90"/>
              <p:cNvGrpSpPr/>
              <p:nvPr/>
            </p:nvGrpSpPr>
            <p:grpSpPr>
              <a:xfrm>
                <a:off x="10144661" y="5176848"/>
                <a:ext cx="612558" cy="812306"/>
                <a:chOff x="10441619" y="1994516"/>
                <a:chExt cx="612558" cy="812306"/>
              </a:xfrm>
            </p:grpSpPr>
            <p:sp>
              <p:nvSpPr>
                <p:cNvPr id="96" name="Diamond 9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7" name="Diamond 9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8" name="Oval 9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9" name="Oval 9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2" name="Group 91"/>
              <p:cNvGrpSpPr/>
              <p:nvPr/>
            </p:nvGrpSpPr>
            <p:grpSpPr>
              <a:xfrm>
                <a:off x="10856793" y="5392528"/>
                <a:ext cx="648070" cy="745723"/>
                <a:chOff x="1189608" y="2114366"/>
                <a:chExt cx="648070" cy="745723"/>
              </a:xfrm>
            </p:grpSpPr>
            <p:sp>
              <p:nvSpPr>
                <p:cNvPr id="93" name="Rectangle 92"/>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4" name="Oval 93"/>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5" name="Right Triangle 94"/>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00" name="Group 99"/>
            <p:cNvGrpSpPr/>
            <p:nvPr/>
          </p:nvGrpSpPr>
          <p:grpSpPr>
            <a:xfrm>
              <a:off x="9316609" y="3682626"/>
              <a:ext cx="827351" cy="1499598"/>
              <a:chOff x="3733449" y="3949083"/>
              <a:chExt cx="1158146" cy="1860816"/>
            </a:xfrm>
          </p:grpSpPr>
          <p:grpSp>
            <p:nvGrpSpPr>
              <p:cNvPr id="101" name="Group 100"/>
              <p:cNvGrpSpPr/>
              <p:nvPr/>
            </p:nvGrpSpPr>
            <p:grpSpPr>
              <a:xfrm>
                <a:off x="4209840" y="3949083"/>
                <a:ext cx="681755" cy="847816"/>
                <a:chOff x="2880803" y="2114366"/>
                <a:chExt cx="681755" cy="847816"/>
              </a:xfrm>
            </p:grpSpPr>
            <p:sp>
              <p:nvSpPr>
                <p:cNvPr id="111" name="Hexagon 11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2" name="Picture 11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13" name="Diamond 11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2" name="Group 101"/>
              <p:cNvGrpSpPr/>
              <p:nvPr/>
            </p:nvGrpSpPr>
            <p:grpSpPr>
              <a:xfrm>
                <a:off x="3824452" y="4394930"/>
                <a:ext cx="707596" cy="683579"/>
                <a:chOff x="7224599" y="2043344"/>
                <a:chExt cx="707596" cy="683579"/>
              </a:xfrm>
            </p:grpSpPr>
            <p:sp>
              <p:nvSpPr>
                <p:cNvPr id="108" name="Isosceles Triangle 10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9" name="Oval 10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0" name="Rectangle 10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3" name="Group 102"/>
              <p:cNvGrpSpPr/>
              <p:nvPr/>
            </p:nvGrpSpPr>
            <p:grpSpPr>
              <a:xfrm>
                <a:off x="3733449" y="5164789"/>
                <a:ext cx="1055657" cy="645110"/>
                <a:chOff x="8445270" y="1994516"/>
                <a:chExt cx="1055657" cy="645110"/>
              </a:xfrm>
            </p:grpSpPr>
            <p:sp>
              <p:nvSpPr>
                <p:cNvPr id="104" name="Rounded Rectangle 103"/>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5" name="Rounded Rectangle 104"/>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ounded Rectangle 105"/>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ounded Rectangle 106"/>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14" name="Group 113"/>
            <p:cNvGrpSpPr/>
            <p:nvPr/>
          </p:nvGrpSpPr>
          <p:grpSpPr>
            <a:xfrm>
              <a:off x="5227269" y="2147543"/>
              <a:ext cx="1204402" cy="1285461"/>
              <a:chOff x="4815185" y="2925924"/>
              <a:chExt cx="1606069" cy="1642861"/>
            </a:xfrm>
          </p:grpSpPr>
          <p:grpSp>
            <p:nvGrpSpPr>
              <p:cNvPr id="115" name="Group 114"/>
              <p:cNvGrpSpPr/>
              <p:nvPr/>
            </p:nvGrpSpPr>
            <p:grpSpPr>
              <a:xfrm>
                <a:off x="5041855" y="2925924"/>
                <a:ext cx="1055657" cy="645110"/>
                <a:chOff x="8445270" y="1994516"/>
                <a:chExt cx="1055657" cy="645110"/>
              </a:xfrm>
            </p:grpSpPr>
            <p:sp>
              <p:nvSpPr>
                <p:cNvPr id="125" name="Rounded Rectangle 124"/>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6" name="Rounded Rectangle 125"/>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7" name="Rounded Rectangle 126"/>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Rounded Rectangle 127"/>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6" name="Group 115"/>
              <p:cNvGrpSpPr/>
              <p:nvPr/>
            </p:nvGrpSpPr>
            <p:grpSpPr>
              <a:xfrm>
                <a:off x="4815185" y="3594965"/>
                <a:ext cx="612558" cy="812306"/>
                <a:chOff x="10441619" y="1994516"/>
                <a:chExt cx="612558" cy="812306"/>
              </a:xfrm>
            </p:grpSpPr>
            <p:sp>
              <p:nvSpPr>
                <p:cNvPr id="121" name="Diamond 120"/>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Diamond 121"/>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Oval 122"/>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Oval 123"/>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7" name="Group 116"/>
              <p:cNvGrpSpPr/>
              <p:nvPr/>
            </p:nvGrpSpPr>
            <p:grpSpPr>
              <a:xfrm>
                <a:off x="5739499" y="3720969"/>
                <a:ext cx="681755" cy="847816"/>
                <a:chOff x="2880803" y="2114366"/>
                <a:chExt cx="681755" cy="847816"/>
              </a:xfrm>
            </p:grpSpPr>
            <p:sp>
              <p:nvSpPr>
                <p:cNvPr id="118" name="Hexagon 117"/>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19" name="Picture 11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20" name="Diamond 119"/>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9" name="Group 128"/>
            <p:cNvGrpSpPr/>
            <p:nvPr/>
          </p:nvGrpSpPr>
          <p:grpSpPr>
            <a:xfrm>
              <a:off x="7553576" y="2106246"/>
              <a:ext cx="869239" cy="1271117"/>
              <a:chOff x="7755915" y="2578474"/>
              <a:chExt cx="1262295" cy="1472211"/>
            </a:xfrm>
          </p:grpSpPr>
          <p:grpSp>
            <p:nvGrpSpPr>
              <p:cNvPr id="130" name="Group 129"/>
              <p:cNvGrpSpPr/>
              <p:nvPr/>
            </p:nvGrpSpPr>
            <p:grpSpPr>
              <a:xfrm>
                <a:off x="7755915" y="2578474"/>
                <a:ext cx="707596" cy="683579"/>
                <a:chOff x="7224599" y="2043344"/>
                <a:chExt cx="707596" cy="683579"/>
              </a:xfrm>
            </p:grpSpPr>
            <p:sp>
              <p:nvSpPr>
                <p:cNvPr id="136" name="Isosceles Triangle 135"/>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Oval 136"/>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8" name="Rectangle 137"/>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1" name="Group 130"/>
              <p:cNvGrpSpPr/>
              <p:nvPr/>
            </p:nvGrpSpPr>
            <p:grpSpPr>
              <a:xfrm>
                <a:off x="7962553" y="3405575"/>
                <a:ext cx="1055657" cy="645110"/>
                <a:chOff x="8445270" y="1994516"/>
                <a:chExt cx="1055657" cy="645110"/>
              </a:xfrm>
            </p:grpSpPr>
            <p:sp>
              <p:nvSpPr>
                <p:cNvPr id="132" name="Rounded Rectangle 131"/>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ounded Rectangle 132"/>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Rounded Rectangle 133"/>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ounded Rectangle 134"/>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39" name="Group 138"/>
            <p:cNvGrpSpPr/>
            <p:nvPr/>
          </p:nvGrpSpPr>
          <p:grpSpPr>
            <a:xfrm>
              <a:off x="4277544" y="3843230"/>
              <a:ext cx="532195" cy="1225042"/>
              <a:chOff x="5847266" y="4965708"/>
              <a:chExt cx="766484" cy="1455729"/>
            </a:xfrm>
          </p:grpSpPr>
          <p:grpSp>
            <p:nvGrpSpPr>
              <p:cNvPr id="140" name="Group 139"/>
              <p:cNvGrpSpPr/>
              <p:nvPr/>
            </p:nvGrpSpPr>
            <p:grpSpPr>
              <a:xfrm>
                <a:off x="5847266" y="4965708"/>
                <a:ext cx="306279" cy="1012055"/>
                <a:chOff x="6019057" y="2043344"/>
                <a:chExt cx="306279" cy="1012055"/>
              </a:xfrm>
            </p:grpSpPr>
            <p:sp>
              <p:nvSpPr>
                <p:cNvPr id="145" name="Diamond 144"/>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Right Triangle 145"/>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7" name="Hexagon 146"/>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1" name="Group 140"/>
              <p:cNvGrpSpPr/>
              <p:nvPr/>
            </p:nvGrpSpPr>
            <p:grpSpPr>
              <a:xfrm>
                <a:off x="6307471" y="5409382"/>
                <a:ext cx="306279" cy="1012055"/>
                <a:chOff x="6019057" y="2043344"/>
                <a:chExt cx="306279" cy="1012055"/>
              </a:xfrm>
            </p:grpSpPr>
            <p:sp>
              <p:nvSpPr>
                <p:cNvPr id="142" name="Diamond 141"/>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3" name="Right Triangle 142"/>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4" name="Hexagon 143"/>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48" name="Group 147"/>
            <p:cNvGrpSpPr/>
            <p:nvPr/>
          </p:nvGrpSpPr>
          <p:grpSpPr>
            <a:xfrm>
              <a:off x="5039205" y="3503357"/>
              <a:ext cx="855460" cy="1005847"/>
              <a:chOff x="10060696" y="2495616"/>
              <a:chExt cx="1308273" cy="1369123"/>
            </a:xfrm>
          </p:grpSpPr>
          <p:grpSp>
            <p:nvGrpSpPr>
              <p:cNvPr id="149" name="Group 148"/>
              <p:cNvGrpSpPr/>
              <p:nvPr/>
            </p:nvGrpSpPr>
            <p:grpSpPr>
              <a:xfrm>
                <a:off x="10060696" y="2495616"/>
                <a:ext cx="612558" cy="812306"/>
                <a:chOff x="10441619" y="1994516"/>
                <a:chExt cx="612558" cy="812306"/>
              </a:xfrm>
            </p:grpSpPr>
            <p:sp>
              <p:nvSpPr>
                <p:cNvPr id="155" name="Diamond 154"/>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6" name="Diamond 155"/>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Oval 156"/>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Oval 157"/>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0" name="Group 149"/>
              <p:cNvGrpSpPr/>
              <p:nvPr/>
            </p:nvGrpSpPr>
            <p:grpSpPr>
              <a:xfrm>
                <a:off x="10756411" y="3052433"/>
                <a:ext cx="612558" cy="812306"/>
                <a:chOff x="10441619" y="1994516"/>
                <a:chExt cx="612558" cy="812306"/>
              </a:xfrm>
            </p:grpSpPr>
            <p:sp>
              <p:nvSpPr>
                <p:cNvPr id="151" name="Diamond 150"/>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2" name="Diamond 151"/>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3" name="Oval 152"/>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4" name="Oval 153"/>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59" name="Group 158"/>
            <p:cNvGrpSpPr/>
            <p:nvPr/>
          </p:nvGrpSpPr>
          <p:grpSpPr>
            <a:xfrm>
              <a:off x="7282170" y="3602432"/>
              <a:ext cx="827351" cy="1499598"/>
              <a:chOff x="3733449" y="3949083"/>
              <a:chExt cx="1158146" cy="1860816"/>
            </a:xfrm>
          </p:grpSpPr>
          <p:grpSp>
            <p:nvGrpSpPr>
              <p:cNvPr id="160" name="Group 159"/>
              <p:cNvGrpSpPr/>
              <p:nvPr/>
            </p:nvGrpSpPr>
            <p:grpSpPr>
              <a:xfrm>
                <a:off x="4209840" y="3949083"/>
                <a:ext cx="681755" cy="847816"/>
                <a:chOff x="2880803" y="2114366"/>
                <a:chExt cx="681755" cy="847816"/>
              </a:xfrm>
            </p:grpSpPr>
            <p:sp>
              <p:nvSpPr>
                <p:cNvPr id="170" name="Hexagon 169"/>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71" name="Picture 1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72" name="Diamond 171"/>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1" name="Group 160"/>
              <p:cNvGrpSpPr/>
              <p:nvPr/>
            </p:nvGrpSpPr>
            <p:grpSpPr>
              <a:xfrm>
                <a:off x="3824452" y="4394930"/>
                <a:ext cx="707596" cy="683579"/>
                <a:chOff x="7224599" y="2043344"/>
                <a:chExt cx="707596" cy="683579"/>
              </a:xfrm>
            </p:grpSpPr>
            <p:sp>
              <p:nvSpPr>
                <p:cNvPr id="167" name="Isosceles Triangle 166"/>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8" name="Oval 167"/>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9" name="Rectangle 168"/>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62" name="Group 161"/>
              <p:cNvGrpSpPr/>
              <p:nvPr/>
            </p:nvGrpSpPr>
            <p:grpSpPr>
              <a:xfrm>
                <a:off x="3733449" y="5164789"/>
                <a:ext cx="1055657" cy="645110"/>
                <a:chOff x="8445270" y="1994516"/>
                <a:chExt cx="1055657" cy="645110"/>
              </a:xfrm>
            </p:grpSpPr>
            <p:sp>
              <p:nvSpPr>
                <p:cNvPr id="163" name="Rounded Rectangle 162"/>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4" name="Rounded Rectangle 163"/>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5" name="Rounded Rectangle 164"/>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66" name="Rounded Rectangle 165"/>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73" name="Group 172"/>
            <p:cNvGrpSpPr/>
            <p:nvPr/>
          </p:nvGrpSpPr>
          <p:grpSpPr>
            <a:xfrm>
              <a:off x="8766119" y="3048908"/>
              <a:ext cx="532195" cy="1225042"/>
              <a:chOff x="5847266" y="4965708"/>
              <a:chExt cx="766484" cy="1455729"/>
            </a:xfrm>
          </p:grpSpPr>
          <p:grpSp>
            <p:nvGrpSpPr>
              <p:cNvPr id="174" name="Group 173"/>
              <p:cNvGrpSpPr/>
              <p:nvPr/>
            </p:nvGrpSpPr>
            <p:grpSpPr>
              <a:xfrm>
                <a:off x="5847266" y="4965708"/>
                <a:ext cx="306279" cy="1012055"/>
                <a:chOff x="6019057" y="2043344"/>
                <a:chExt cx="306279" cy="1012055"/>
              </a:xfrm>
            </p:grpSpPr>
            <p:sp>
              <p:nvSpPr>
                <p:cNvPr id="179" name="Diamond 178"/>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0" name="Right Triangle 179"/>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1" name="Hexagon 180"/>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75" name="Group 174"/>
              <p:cNvGrpSpPr/>
              <p:nvPr/>
            </p:nvGrpSpPr>
            <p:grpSpPr>
              <a:xfrm>
                <a:off x="6307471" y="5409382"/>
                <a:ext cx="306279" cy="1012055"/>
                <a:chOff x="6019057" y="2043344"/>
                <a:chExt cx="306279" cy="1012055"/>
              </a:xfrm>
            </p:grpSpPr>
            <p:sp>
              <p:nvSpPr>
                <p:cNvPr id="176" name="Diamond 175"/>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Right Triangle 176"/>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Hexagon 177"/>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82" name="Rectangle 181"/>
            <p:cNvSpPr/>
            <p:nvPr/>
          </p:nvSpPr>
          <p:spPr>
            <a:xfrm>
              <a:off x="11451148" y="1748035"/>
              <a:ext cx="3175907" cy="3510643"/>
            </a:xfrm>
            <a:prstGeom prst="rect">
              <a:avLst/>
            </a:prstGeom>
            <a:pattFill prst="smConfetti">
              <a:fgClr>
                <a:schemeClr val="accent1"/>
              </a:fgClr>
              <a:bgClr>
                <a:schemeClr val="bg1"/>
              </a:bgClr>
            </a:patt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183" name="Group 182"/>
            <p:cNvGrpSpPr/>
            <p:nvPr/>
          </p:nvGrpSpPr>
          <p:grpSpPr>
            <a:xfrm>
              <a:off x="11879892" y="1839988"/>
              <a:ext cx="1204402" cy="1285461"/>
              <a:chOff x="4815185" y="2925924"/>
              <a:chExt cx="1606069" cy="1642861"/>
            </a:xfrm>
          </p:grpSpPr>
          <p:grpSp>
            <p:nvGrpSpPr>
              <p:cNvPr id="184" name="Group 183"/>
              <p:cNvGrpSpPr/>
              <p:nvPr/>
            </p:nvGrpSpPr>
            <p:grpSpPr>
              <a:xfrm>
                <a:off x="5041855" y="2925924"/>
                <a:ext cx="1055657" cy="645110"/>
                <a:chOff x="8445270" y="1994516"/>
                <a:chExt cx="1055657" cy="645110"/>
              </a:xfrm>
            </p:grpSpPr>
            <p:sp>
              <p:nvSpPr>
                <p:cNvPr id="194" name="Rounded Rectangle 193"/>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Rounded Rectangle 194"/>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ounded Rectangle 195"/>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ounded Rectangle 196"/>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5" name="Group 184"/>
              <p:cNvGrpSpPr/>
              <p:nvPr/>
            </p:nvGrpSpPr>
            <p:grpSpPr>
              <a:xfrm>
                <a:off x="4815185" y="3594965"/>
                <a:ext cx="612558" cy="812306"/>
                <a:chOff x="10441619" y="1994516"/>
                <a:chExt cx="612558" cy="812306"/>
              </a:xfrm>
            </p:grpSpPr>
            <p:sp>
              <p:nvSpPr>
                <p:cNvPr id="190" name="Diamond 18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Diamond 19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Oval 19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3" name="Oval 19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6" name="Group 185"/>
              <p:cNvGrpSpPr/>
              <p:nvPr/>
            </p:nvGrpSpPr>
            <p:grpSpPr>
              <a:xfrm>
                <a:off x="5739499" y="3720969"/>
                <a:ext cx="681755" cy="847816"/>
                <a:chOff x="2880803" y="2114366"/>
                <a:chExt cx="681755" cy="847816"/>
              </a:xfrm>
            </p:grpSpPr>
            <p:sp>
              <p:nvSpPr>
                <p:cNvPr id="187" name="Hexagon 186"/>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8" name="Picture 18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89" name="Diamond 188"/>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98" name="Group 197"/>
            <p:cNvGrpSpPr/>
            <p:nvPr/>
          </p:nvGrpSpPr>
          <p:grpSpPr>
            <a:xfrm>
              <a:off x="11540172" y="3904297"/>
              <a:ext cx="532195" cy="1225042"/>
              <a:chOff x="5847266" y="4965708"/>
              <a:chExt cx="766484" cy="1455729"/>
            </a:xfrm>
          </p:grpSpPr>
          <p:grpSp>
            <p:nvGrpSpPr>
              <p:cNvPr id="199" name="Group 198"/>
              <p:cNvGrpSpPr/>
              <p:nvPr/>
            </p:nvGrpSpPr>
            <p:grpSpPr>
              <a:xfrm>
                <a:off x="5847266" y="4965708"/>
                <a:ext cx="306279" cy="1012055"/>
                <a:chOff x="6019057" y="2043344"/>
                <a:chExt cx="306279" cy="1012055"/>
              </a:xfrm>
            </p:grpSpPr>
            <p:sp>
              <p:nvSpPr>
                <p:cNvPr id="204" name="Diamond 20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5" name="Right Triangle 20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6" name="Hexagon 20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200" name="Group 199"/>
              <p:cNvGrpSpPr/>
              <p:nvPr/>
            </p:nvGrpSpPr>
            <p:grpSpPr>
              <a:xfrm>
                <a:off x="6307471" y="5409382"/>
                <a:ext cx="306279" cy="1012055"/>
                <a:chOff x="6019057" y="2043344"/>
                <a:chExt cx="306279" cy="1012055"/>
              </a:xfrm>
            </p:grpSpPr>
            <p:sp>
              <p:nvSpPr>
                <p:cNvPr id="201" name="Diamond 200"/>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2" name="Right Triangle 201"/>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3" name="Hexagon 202"/>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207" name="Oval 206"/>
            <p:cNvSpPr/>
            <p:nvPr/>
          </p:nvSpPr>
          <p:spPr>
            <a:xfrm>
              <a:off x="10582935" y="3491370"/>
              <a:ext cx="72105"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8" name="Oval 207"/>
            <p:cNvSpPr/>
            <p:nvPr/>
          </p:nvSpPr>
          <p:spPr>
            <a:xfrm>
              <a:off x="10790685" y="3496507"/>
              <a:ext cx="72105"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9" name="Oval 208"/>
            <p:cNvSpPr/>
            <p:nvPr/>
          </p:nvSpPr>
          <p:spPr>
            <a:xfrm>
              <a:off x="11010839" y="3503356"/>
              <a:ext cx="72105" cy="831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3" name="Audio 2">
            <a:hlinkClick r:id="" action="ppaction://media"/>
            <a:extLst>
              <a:ext uri="{FF2B5EF4-FFF2-40B4-BE49-F238E27FC236}">
                <a16:creationId xmlns:a16="http://schemas.microsoft.com/office/drawing/2014/main" id="{7E78DE1C-DD81-B74D-A2B9-71410B5C83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071455757"/>
      </p:ext>
    </p:extLst>
  </p:cSld>
  <p:clrMapOvr>
    <a:masterClrMapping/>
  </p:clrMapOvr>
  <mc:AlternateContent xmlns:mc="http://schemas.openxmlformats.org/markup-compatibility/2006">
    <mc:Choice xmlns:p14="http://schemas.microsoft.com/office/powerpoint/2010/main" Requires="p14">
      <p:transition spd="slow" p14:dur="2000" advTm="38170"/>
    </mc:Choice>
    <mc:Fallback>
      <p:transition spd="slow" advTm="38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312127" y="1385983"/>
            <a:ext cx="1068059" cy="1155206"/>
            <a:chOff x="1136342" y="4037860"/>
            <a:chExt cx="1424079" cy="1540274"/>
          </a:xfrm>
        </p:grpSpPr>
        <p:grpSp>
          <p:nvGrpSpPr>
            <p:cNvPr id="48" name="Group 47"/>
            <p:cNvGrpSpPr/>
            <p:nvPr/>
          </p:nvGrpSpPr>
          <p:grpSpPr>
            <a:xfrm>
              <a:off x="1837678" y="4037860"/>
              <a:ext cx="612558" cy="812306"/>
              <a:chOff x="10441619" y="1994516"/>
              <a:chExt cx="612558" cy="812306"/>
            </a:xfrm>
          </p:grpSpPr>
          <p:sp>
            <p:nvSpPr>
              <p:cNvPr id="30" name="Diamond 2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Diamond 3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8" name="Group 37"/>
            <p:cNvGrpSpPr/>
            <p:nvPr/>
          </p:nvGrpSpPr>
          <p:grpSpPr>
            <a:xfrm>
              <a:off x="1136342" y="4326385"/>
              <a:ext cx="648070" cy="745723"/>
              <a:chOff x="1189608" y="2114366"/>
              <a:chExt cx="648070" cy="745723"/>
            </a:xfrm>
          </p:grpSpPr>
          <p:sp>
            <p:nvSpPr>
              <p:cNvPr id="39" name="Rectangle 38"/>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ight Triangle 40"/>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9" name="Group 48"/>
            <p:cNvGrpSpPr/>
            <p:nvPr/>
          </p:nvGrpSpPr>
          <p:grpSpPr>
            <a:xfrm>
              <a:off x="1890158" y="4934504"/>
              <a:ext cx="670263" cy="643630"/>
              <a:chOff x="4545366" y="2078855"/>
              <a:chExt cx="670263" cy="643630"/>
            </a:xfrm>
          </p:grpSpPr>
          <p:sp>
            <p:nvSpPr>
              <p:cNvPr id="50" name="Rounded Rectangle 49"/>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Isosceles Triangle 50"/>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1" name="Group 80"/>
          <p:cNvGrpSpPr/>
          <p:nvPr/>
        </p:nvGrpSpPr>
        <p:grpSpPr>
          <a:xfrm>
            <a:off x="2100937" y="1223048"/>
            <a:ext cx="868610" cy="1395612"/>
            <a:chOff x="3733449" y="3949083"/>
            <a:chExt cx="1158146" cy="1860816"/>
          </a:xfrm>
        </p:grpSpPr>
        <p:grpSp>
          <p:nvGrpSpPr>
            <p:cNvPr id="59" name="Group 58"/>
            <p:cNvGrpSpPr/>
            <p:nvPr/>
          </p:nvGrpSpPr>
          <p:grpSpPr>
            <a:xfrm>
              <a:off x="4209840" y="3949083"/>
              <a:ext cx="681755" cy="847816"/>
              <a:chOff x="2880803" y="2114366"/>
              <a:chExt cx="681755" cy="847816"/>
            </a:xfrm>
          </p:grpSpPr>
          <p:sp>
            <p:nvSpPr>
              <p:cNvPr id="60" name="Hexagon 59"/>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62" name="Diamond 61"/>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p:cNvGrpSpPr/>
            <p:nvPr/>
          </p:nvGrpSpPr>
          <p:grpSpPr>
            <a:xfrm>
              <a:off x="3824452" y="4394930"/>
              <a:ext cx="707596" cy="683579"/>
              <a:chOff x="7224599" y="2043344"/>
              <a:chExt cx="707596" cy="683579"/>
            </a:xfrm>
          </p:grpSpPr>
          <p:sp>
            <p:nvSpPr>
              <p:cNvPr id="68" name="Isosceles Triangle 6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Oval 6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6" name="Group 75"/>
            <p:cNvGrpSpPr/>
            <p:nvPr/>
          </p:nvGrpSpPr>
          <p:grpSpPr>
            <a:xfrm>
              <a:off x="3733449" y="5164789"/>
              <a:ext cx="1055657" cy="645110"/>
              <a:chOff x="8445270" y="1994516"/>
              <a:chExt cx="1055657" cy="645110"/>
            </a:xfrm>
          </p:grpSpPr>
          <p:sp>
            <p:nvSpPr>
              <p:cNvPr id="77" name="Rounded Rectangle 76"/>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ounded Rectangle 77"/>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ounded Rectangle 78"/>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ounded Rectangle 79"/>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19" name="Group 118"/>
          <p:cNvGrpSpPr/>
          <p:nvPr/>
        </p:nvGrpSpPr>
        <p:grpSpPr>
          <a:xfrm>
            <a:off x="3782553" y="1318282"/>
            <a:ext cx="1204552" cy="1232146"/>
            <a:chOff x="4815185" y="2925924"/>
            <a:chExt cx="1606069" cy="1642861"/>
          </a:xfrm>
        </p:grpSpPr>
        <p:grpSp>
          <p:nvGrpSpPr>
            <p:cNvPr id="82" name="Group 81"/>
            <p:cNvGrpSpPr/>
            <p:nvPr/>
          </p:nvGrpSpPr>
          <p:grpSpPr>
            <a:xfrm>
              <a:off x="5041855" y="2925924"/>
              <a:ext cx="1055657" cy="645110"/>
              <a:chOff x="8445270" y="1994516"/>
              <a:chExt cx="1055657" cy="645110"/>
            </a:xfrm>
          </p:grpSpPr>
          <p:sp>
            <p:nvSpPr>
              <p:cNvPr id="83" name="Rounded Rectangle 82"/>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ounded Rectangle 83"/>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ounded Rectangle 84"/>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ounded Rectangle 85"/>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7" name="Group 86"/>
            <p:cNvGrpSpPr/>
            <p:nvPr/>
          </p:nvGrpSpPr>
          <p:grpSpPr>
            <a:xfrm>
              <a:off x="4815185" y="3594965"/>
              <a:ext cx="612558" cy="812306"/>
              <a:chOff x="10441619" y="1994516"/>
              <a:chExt cx="612558" cy="812306"/>
            </a:xfrm>
          </p:grpSpPr>
          <p:sp>
            <p:nvSpPr>
              <p:cNvPr id="88" name="Diamond 87"/>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Diamond 88"/>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Oval 90"/>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2" name="Group 91"/>
            <p:cNvGrpSpPr/>
            <p:nvPr/>
          </p:nvGrpSpPr>
          <p:grpSpPr>
            <a:xfrm>
              <a:off x="5739499" y="3720969"/>
              <a:ext cx="681755" cy="847816"/>
              <a:chOff x="2880803" y="2114366"/>
              <a:chExt cx="681755" cy="847816"/>
            </a:xfrm>
          </p:grpSpPr>
          <p:sp>
            <p:nvSpPr>
              <p:cNvPr id="93" name="Hexagon 92"/>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95" name="Diamond 94"/>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0" name="Group 119"/>
          <p:cNvGrpSpPr/>
          <p:nvPr/>
        </p:nvGrpSpPr>
        <p:grpSpPr>
          <a:xfrm>
            <a:off x="5776150" y="1277224"/>
            <a:ext cx="946721" cy="1104158"/>
            <a:chOff x="7755915" y="2578474"/>
            <a:chExt cx="1262295" cy="1472211"/>
          </a:xfrm>
        </p:grpSpPr>
        <p:grpSp>
          <p:nvGrpSpPr>
            <p:cNvPr id="66" name="Group 65"/>
            <p:cNvGrpSpPr/>
            <p:nvPr/>
          </p:nvGrpSpPr>
          <p:grpSpPr>
            <a:xfrm>
              <a:off x="7755915" y="2578474"/>
              <a:ext cx="707596" cy="683579"/>
              <a:chOff x="7224599" y="2043344"/>
              <a:chExt cx="707596" cy="683579"/>
            </a:xfrm>
          </p:grpSpPr>
          <p:sp>
            <p:nvSpPr>
              <p:cNvPr id="23" name="Isosceles Triangle 22"/>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4" name="Group 103"/>
            <p:cNvGrpSpPr/>
            <p:nvPr/>
          </p:nvGrpSpPr>
          <p:grpSpPr>
            <a:xfrm>
              <a:off x="7962553" y="3405575"/>
              <a:ext cx="1055657" cy="645110"/>
              <a:chOff x="8445270" y="1994516"/>
              <a:chExt cx="1055657" cy="645110"/>
            </a:xfrm>
          </p:grpSpPr>
          <p:sp>
            <p:nvSpPr>
              <p:cNvPr id="105" name="Rounded Rectangle 104"/>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ounded Rectangle 105"/>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ounded Rectangle 106"/>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ounded Rectangle 107"/>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p:cNvGrpSpPr/>
          <p:nvPr/>
        </p:nvGrpSpPr>
        <p:grpSpPr>
          <a:xfrm>
            <a:off x="7504264" y="1223049"/>
            <a:ext cx="981205" cy="1026842"/>
            <a:chOff x="10060696" y="2495616"/>
            <a:chExt cx="1308273" cy="1369123"/>
          </a:xfrm>
        </p:grpSpPr>
        <p:grpSp>
          <p:nvGrpSpPr>
            <p:cNvPr id="109" name="Group 108"/>
            <p:cNvGrpSpPr/>
            <p:nvPr/>
          </p:nvGrpSpPr>
          <p:grpSpPr>
            <a:xfrm>
              <a:off x="10060696" y="2495616"/>
              <a:ext cx="612558" cy="812306"/>
              <a:chOff x="10441619" y="1994516"/>
              <a:chExt cx="612558" cy="812306"/>
            </a:xfrm>
          </p:grpSpPr>
          <p:sp>
            <p:nvSpPr>
              <p:cNvPr id="110" name="Diamond 10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Diamond 1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Oval 1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Oval 1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4" name="Group 113"/>
            <p:cNvGrpSpPr/>
            <p:nvPr/>
          </p:nvGrpSpPr>
          <p:grpSpPr>
            <a:xfrm>
              <a:off x="10756411" y="3052433"/>
              <a:ext cx="612558" cy="812306"/>
              <a:chOff x="10441619" y="1994516"/>
              <a:chExt cx="612558" cy="812306"/>
            </a:xfrm>
          </p:grpSpPr>
          <p:sp>
            <p:nvSpPr>
              <p:cNvPr id="115" name="Diamond 114"/>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Diamond 115"/>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Oval 116"/>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Oval 117"/>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5" name="Group 164"/>
          <p:cNvGrpSpPr/>
          <p:nvPr/>
        </p:nvGrpSpPr>
        <p:grpSpPr>
          <a:xfrm>
            <a:off x="2180353" y="3487968"/>
            <a:ext cx="784598" cy="962055"/>
            <a:chOff x="2943232" y="5059698"/>
            <a:chExt cx="1046130" cy="1282740"/>
          </a:xfrm>
        </p:grpSpPr>
        <p:grpSp>
          <p:nvGrpSpPr>
            <p:cNvPr id="126" name="Group 125"/>
            <p:cNvGrpSpPr/>
            <p:nvPr/>
          </p:nvGrpSpPr>
          <p:grpSpPr>
            <a:xfrm>
              <a:off x="3319099" y="5059698"/>
              <a:ext cx="670263" cy="643630"/>
              <a:chOff x="4545366" y="2078855"/>
              <a:chExt cx="670263" cy="643630"/>
            </a:xfrm>
          </p:grpSpPr>
          <p:sp>
            <p:nvSpPr>
              <p:cNvPr id="127" name="Rounded Rectangle 12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Isosceles Triangle 12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Oval 12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1" name="Group 130"/>
            <p:cNvGrpSpPr/>
            <p:nvPr/>
          </p:nvGrpSpPr>
          <p:grpSpPr>
            <a:xfrm>
              <a:off x="2943232" y="5330383"/>
              <a:ext cx="306279" cy="1012055"/>
              <a:chOff x="6019057" y="2043344"/>
              <a:chExt cx="306279" cy="1012055"/>
            </a:xfrm>
          </p:grpSpPr>
          <p:sp>
            <p:nvSpPr>
              <p:cNvPr id="132" name="Diamond 131"/>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ight Triangle 132"/>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Hexagon 133"/>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4" name="Group 163"/>
          <p:cNvGrpSpPr/>
          <p:nvPr/>
        </p:nvGrpSpPr>
        <p:grpSpPr>
          <a:xfrm>
            <a:off x="4104620" y="3437749"/>
            <a:ext cx="574863" cy="1091797"/>
            <a:chOff x="5847266" y="4965708"/>
            <a:chExt cx="766484" cy="1455729"/>
          </a:xfrm>
        </p:grpSpPr>
        <p:grpSp>
          <p:nvGrpSpPr>
            <p:cNvPr id="139" name="Group 138"/>
            <p:cNvGrpSpPr/>
            <p:nvPr/>
          </p:nvGrpSpPr>
          <p:grpSpPr>
            <a:xfrm>
              <a:off x="5847266" y="4965708"/>
              <a:ext cx="306279" cy="1012055"/>
              <a:chOff x="6019057" y="2043344"/>
              <a:chExt cx="306279" cy="1012055"/>
            </a:xfrm>
          </p:grpSpPr>
          <p:sp>
            <p:nvSpPr>
              <p:cNvPr id="140" name="Diamond 139"/>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ight Triangle 140"/>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Hexagon 141"/>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3" name="Group 142"/>
            <p:cNvGrpSpPr/>
            <p:nvPr/>
          </p:nvGrpSpPr>
          <p:grpSpPr>
            <a:xfrm>
              <a:off x="6307471" y="5409382"/>
              <a:ext cx="306279" cy="1012055"/>
              <a:chOff x="6019057" y="2043344"/>
              <a:chExt cx="306279" cy="1012055"/>
            </a:xfrm>
          </p:grpSpPr>
          <p:sp>
            <p:nvSpPr>
              <p:cNvPr id="144" name="Diamond 14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ight Triangle 14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Hexagon 14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3" name="Group 162"/>
          <p:cNvGrpSpPr/>
          <p:nvPr/>
        </p:nvGrpSpPr>
        <p:grpSpPr>
          <a:xfrm>
            <a:off x="6138304" y="3277935"/>
            <a:ext cx="574789" cy="1115195"/>
            <a:chOff x="9372572" y="4717908"/>
            <a:chExt cx="766385" cy="1486926"/>
          </a:xfrm>
        </p:grpSpPr>
        <p:grpSp>
          <p:nvGrpSpPr>
            <p:cNvPr id="147" name="Group 146"/>
            <p:cNvGrpSpPr/>
            <p:nvPr/>
          </p:nvGrpSpPr>
          <p:grpSpPr>
            <a:xfrm>
              <a:off x="9431361" y="5521255"/>
              <a:ext cx="707596" cy="683579"/>
              <a:chOff x="7224599" y="2043344"/>
              <a:chExt cx="707596" cy="683579"/>
            </a:xfrm>
          </p:grpSpPr>
          <p:sp>
            <p:nvSpPr>
              <p:cNvPr id="148" name="Isosceles Triangle 14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Oval 14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5" name="Group 154"/>
            <p:cNvGrpSpPr/>
            <p:nvPr/>
          </p:nvGrpSpPr>
          <p:grpSpPr>
            <a:xfrm>
              <a:off x="9372572" y="4717908"/>
              <a:ext cx="707596" cy="683579"/>
              <a:chOff x="7224599" y="2043344"/>
              <a:chExt cx="707596" cy="683579"/>
            </a:xfrm>
          </p:grpSpPr>
          <p:sp>
            <p:nvSpPr>
              <p:cNvPr id="156" name="Isosceles Triangle 155"/>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Oval 156"/>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3" name="Group 2"/>
          <p:cNvGrpSpPr/>
          <p:nvPr/>
        </p:nvGrpSpPr>
        <p:grpSpPr>
          <a:xfrm>
            <a:off x="266757" y="3492961"/>
            <a:ext cx="789134" cy="1229752"/>
            <a:chOff x="343644" y="4200081"/>
            <a:chExt cx="1052178" cy="1639669"/>
          </a:xfrm>
        </p:grpSpPr>
        <p:grpSp>
          <p:nvGrpSpPr>
            <p:cNvPr id="175" name="Group 174"/>
            <p:cNvGrpSpPr/>
            <p:nvPr/>
          </p:nvGrpSpPr>
          <p:grpSpPr>
            <a:xfrm>
              <a:off x="369365" y="4200081"/>
              <a:ext cx="612558" cy="812306"/>
              <a:chOff x="10441619" y="1994516"/>
              <a:chExt cx="612558" cy="812306"/>
            </a:xfrm>
          </p:grpSpPr>
          <p:sp>
            <p:nvSpPr>
              <p:cNvPr id="176" name="Diamond 17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Diamond 17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Oval 17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Oval 17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0" name="Group 179"/>
            <p:cNvGrpSpPr/>
            <p:nvPr/>
          </p:nvGrpSpPr>
          <p:grpSpPr>
            <a:xfrm>
              <a:off x="343644" y="4991934"/>
              <a:ext cx="681755" cy="847816"/>
              <a:chOff x="2880803" y="2114366"/>
              <a:chExt cx="681755" cy="847816"/>
            </a:xfrm>
          </p:grpSpPr>
          <p:sp>
            <p:nvSpPr>
              <p:cNvPr id="181" name="Hexagon 18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2" name="Picture 18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83" name="Diamond 18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4" name="Group 183"/>
            <p:cNvGrpSpPr/>
            <p:nvPr/>
          </p:nvGrpSpPr>
          <p:grpSpPr>
            <a:xfrm>
              <a:off x="1089543" y="4384030"/>
              <a:ext cx="306279" cy="1012055"/>
              <a:chOff x="6019057" y="2043344"/>
              <a:chExt cx="306279" cy="1012055"/>
            </a:xfrm>
          </p:grpSpPr>
          <p:sp>
            <p:nvSpPr>
              <p:cNvPr id="185" name="Diamond 184"/>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ight Triangle 185"/>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Hexagon 186"/>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 name="Group 1"/>
          <p:cNvGrpSpPr/>
          <p:nvPr/>
        </p:nvGrpSpPr>
        <p:grpSpPr>
          <a:xfrm>
            <a:off x="7581424" y="3575831"/>
            <a:ext cx="1020152" cy="721052"/>
            <a:chOff x="10096534" y="4310574"/>
            <a:chExt cx="1360202" cy="961403"/>
          </a:xfrm>
        </p:grpSpPr>
        <p:grpSp>
          <p:nvGrpSpPr>
            <p:cNvPr id="188" name="Group 187"/>
            <p:cNvGrpSpPr/>
            <p:nvPr/>
          </p:nvGrpSpPr>
          <p:grpSpPr>
            <a:xfrm>
              <a:off x="10096534" y="4310574"/>
              <a:ext cx="612558" cy="812306"/>
              <a:chOff x="10441619" y="1994516"/>
              <a:chExt cx="612558" cy="812306"/>
            </a:xfrm>
          </p:grpSpPr>
          <p:sp>
            <p:nvSpPr>
              <p:cNvPr id="189" name="Diamond 18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Diamond 18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Oval 19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Oval 19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3" name="Group 192"/>
            <p:cNvGrpSpPr/>
            <p:nvPr/>
          </p:nvGrpSpPr>
          <p:grpSpPr>
            <a:xfrm>
              <a:off x="10808666" y="4526254"/>
              <a:ext cx="648070" cy="745723"/>
              <a:chOff x="1189608" y="2114366"/>
              <a:chExt cx="648070" cy="745723"/>
            </a:xfrm>
          </p:grpSpPr>
          <p:sp>
            <p:nvSpPr>
              <p:cNvPr id="194" name="Rectangle 193"/>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Oval 194"/>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ight Triangle 195"/>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24" name="TextBox 123"/>
          <p:cNvSpPr txBox="1"/>
          <p:nvPr/>
        </p:nvSpPr>
        <p:spPr>
          <a:xfrm>
            <a:off x="2848653" y="119072"/>
            <a:ext cx="3743717" cy="461665"/>
          </a:xfrm>
          <a:prstGeom prst="rect">
            <a:avLst/>
          </a:prstGeom>
          <a:noFill/>
        </p:spPr>
        <p:txBody>
          <a:bodyPr wrap="none" rtlCol="0">
            <a:spAutoFit/>
          </a:bodyPr>
          <a:lstStyle/>
          <a:p>
            <a:r>
              <a:rPr lang="en-US" sz="2400" b="1" dirty="0"/>
              <a:t>High-Level Motifs/Structure</a:t>
            </a:r>
          </a:p>
        </p:txBody>
      </p:sp>
      <p:pic>
        <p:nvPicPr>
          <p:cNvPr id="4" name="Audio 3">
            <a:hlinkClick r:id="" action="ppaction://media"/>
            <a:extLst>
              <a:ext uri="{FF2B5EF4-FFF2-40B4-BE49-F238E27FC236}">
                <a16:creationId xmlns:a16="http://schemas.microsoft.com/office/drawing/2014/main" id="{77DC8F22-76DD-EE49-9406-1577C93DE0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805086867"/>
      </p:ext>
    </p:extLst>
  </p:cSld>
  <p:clrMapOvr>
    <a:masterClrMapping/>
  </p:clrMapOvr>
  <mc:AlternateContent xmlns:mc="http://schemas.openxmlformats.org/markup-compatibility/2006">
    <mc:Choice xmlns:p14="http://schemas.microsoft.com/office/powerpoint/2010/main" Requires="p14">
      <p:transition spd="slow" p14:dur="2000" advTm="20009"/>
    </mc:Choice>
    <mc:Fallback>
      <p:transition spd="slow" advTm="20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312127" y="1385983"/>
            <a:ext cx="1068059" cy="1155206"/>
            <a:chOff x="1136342" y="4037860"/>
            <a:chExt cx="1424079" cy="1540274"/>
          </a:xfrm>
        </p:grpSpPr>
        <p:grpSp>
          <p:nvGrpSpPr>
            <p:cNvPr id="48" name="Group 47"/>
            <p:cNvGrpSpPr/>
            <p:nvPr/>
          </p:nvGrpSpPr>
          <p:grpSpPr>
            <a:xfrm>
              <a:off x="1837678" y="4037860"/>
              <a:ext cx="612558" cy="812306"/>
              <a:chOff x="10441619" y="1994516"/>
              <a:chExt cx="612558" cy="812306"/>
            </a:xfrm>
          </p:grpSpPr>
          <p:sp>
            <p:nvSpPr>
              <p:cNvPr id="30" name="Diamond 2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Diamond 3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33" name="Oval 3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8" name="Group 37"/>
            <p:cNvGrpSpPr/>
            <p:nvPr/>
          </p:nvGrpSpPr>
          <p:grpSpPr>
            <a:xfrm>
              <a:off x="1136342" y="4326385"/>
              <a:ext cx="648070" cy="745723"/>
              <a:chOff x="1189608" y="2114366"/>
              <a:chExt cx="648070" cy="745723"/>
            </a:xfrm>
          </p:grpSpPr>
          <p:sp>
            <p:nvSpPr>
              <p:cNvPr id="39" name="Rectangle 38"/>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ight Triangle 40"/>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9" name="Group 48"/>
            <p:cNvGrpSpPr/>
            <p:nvPr/>
          </p:nvGrpSpPr>
          <p:grpSpPr>
            <a:xfrm>
              <a:off x="1890158" y="4934504"/>
              <a:ext cx="670263" cy="643630"/>
              <a:chOff x="4545366" y="2078855"/>
              <a:chExt cx="670263" cy="643630"/>
            </a:xfrm>
          </p:grpSpPr>
          <p:sp>
            <p:nvSpPr>
              <p:cNvPr id="50" name="Rounded Rectangle 49"/>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Isosceles Triangle 50"/>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1" name="Group 80"/>
          <p:cNvGrpSpPr/>
          <p:nvPr/>
        </p:nvGrpSpPr>
        <p:grpSpPr>
          <a:xfrm>
            <a:off x="2100937" y="1223048"/>
            <a:ext cx="868610" cy="1395612"/>
            <a:chOff x="3733449" y="3949083"/>
            <a:chExt cx="1158146" cy="1860816"/>
          </a:xfrm>
        </p:grpSpPr>
        <p:grpSp>
          <p:nvGrpSpPr>
            <p:cNvPr id="59" name="Group 58"/>
            <p:cNvGrpSpPr/>
            <p:nvPr/>
          </p:nvGrpSpPr>
          <p:grpSpPr>
            <a:xfrm>
              <a:off x="4209840" y="3949083"/>
              <a:ext cx="681755" cy="847816"/>
              <a:chOff x="2880803" y="2114366"/>
              <a:chExt cx="681755" cy="847816"/>
            </a:xfrm>
          </p:grpSpPr>
          <p:sp>
            <p:nvSpPr>
              <p:cNvPr id="60" name="Hexagon 59"/>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62" name="Diamond 61"/>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p:cNvGrpSpPr/>
            <p:nvPr/>
          </p:nvGrpSpPr>
          <p:grpSpPr>
            <a:xfrm>
              <a:off x="3824452" y="4394930"/>
              <a:ext cx="707596" cy="683579"/>
              <a:chOff x="7224599" y="2043344"/>
              <a:chExt cx="707596" cy="683579"/>
            </a:xfrm>
          </p:grpSpPr>
          <p:sp>
            <p:nvSpPr>
              <p:cNvPr id="68" name="Isosceles Triangle 6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Oval 6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6" name="Group 75"/>
            <p:cNvGrpSpPr/>
            <p:nvPr/>
          </p:nvGrpSpPr>
          <p:grpSpPr>
            <a:xfrm>
              <a:off x="3733449" y="5164789"/>
              <a:ext cx="1055657" cy="645110"/>
              <a:chOff x="8445270" y="1994516"/>
              <a:chExt cx="1055657" cy="645110"/>
            </a:xfrm>
          </p:grpSpPr>
          <p:sp>
            <p:nvSpPr>
              <p:cNvPr id="77" name="Rounded Rectangle 76"/>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ounded Rectangle 77"/>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ounded Rectangle 78"/>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ounded Rectangle 79"/>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19" name="Group 118"/>
          <p:cNvGrpSpPr/>
          <p:nvPr/>
        </p:nvGrpSpPr>
        <p:grpSpPr>
          <a:xfrm>
            <a:off x="3782553" y="1318282"/>
            <a:ext cx="1204552" cy="1232146"/>
            <a:chOff x="4815185" y="2925924"/>
            <a:chExt cx="1606069" cy="1642861"/>
          </a:xfrm>
        </p:grpSpPr>
        <p:grpSp>
          <p:nvGrpSpPr>
            <p:cNvPr id="82" name="Group 81"/>
            <p:cNvGrpSpPr/>
            <p:nvPr/>
          </p:nvGrpSpPr>
          <p:grpSpPr>
            <a:xfrm>
              <a:off x="5041855" y="2925924"/>
              <a:ext cx="1055657" cy="645110"/>
              <a:chOff x="8445270" y="1994516"/>
              <a:chExt cx="1055657" cy="645110"/>
            </a:xfrm>
          </p:grpSpPr>
          <p:sp>
            <p:nvSpPr>
              <p:cNvPr id="83" name="Rounded Rectangle 82"/>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ounded Rectangle 83"/>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ounded Rectangle 84"/>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ounded Rectangle 85"/>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7" name="Group 86"/>
            <p:cNvGrpSpPr/>
            <p:nvPr/>
          </p:nvGrpSpPr>
          <p:grpSpPr>
            <a:xfrm>
              <a:off x="4815185" y="3594965"/>
              <a:ext cx="612558" cy="812306"/>
              <a:chOff x="10441619" y="1994516"/>
              <a:chExt cx="612558" cy="812306"/>
            </a:xfrm>
          </p:grpSpPr>
          <p:sp>
            <p:nvSpPr>
              <p:cNvPr id="88" name="Diamond 87"/>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Diamond 88"/>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Oval 90"/>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2" name="Group 91"/>
            <p:cNvGrpSpPr/>
            <p:nvPr/>
          </p:nvGrpSpPr>
          <p:grpSpPr>
            <a:xfrm>
              <a:off x="5739499" y="3720969"/>
              <a:ext cx="681755" cy="847816"/>
              <a:chOff x="2880803" y="2114366"/>
              <a:chExt cx="681755" cy="847816"/>
            </a:xfrm>
          </p:grpSpPr>
          <p:sp>
            <p:nvSpPr>
              <p:cNvPr id="93" name="Hexagon 92"/>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95" name="Diamond 94"/>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0" name="Group 119"/>
          <p:cNvGrpSpPr/>
          <p:nvPr/>
        </p:nvGrpSpPr>
        <p:grpSpPr>
          <a:xfrm>
            <a:off x="5776150" y="1277224"/>
            <a:ext cx="946721" cy="1104158"/>
            <a:chOff x="7755915" y="2578474"/>
            <a:chExt cx="1262295" cy="1472211"/>
          </a:xfrm>
        </p:grpSpPr>
        <p:grpSp>
          <p:nvGrpSpPr>
            <p:cNvPr id="66" name="Group 65"/>
            <p:cNvGrpSpPr/>
            <p:nvPr/>
          </p:nvGrpSpPr>
          <p:grpSpPr>
            <a:xfrm>
              <a:off x="7755915" y="2578474"/>
              <a:ext cx="707596" cy="683579"/>
              <a:chOff x="7224599" y="2043344"/>
              <a:chExt cx="707596" cy="683579"/>
            </a:xfrm>
          </p:grpSpPr>
          <p:sp>
            <p:nvSpPr>
              <p:cNvPr id="23" name="Isosceles Triangle 22"/>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4" name="Group 103"/>
            <p:cNvGrpSpPr/>
            <p:nvPr/>
          </p:nvGrpSpPr>
          <p:grpSpPr>
            <a:xfrm>
              <a:off x="7962553" y="3405575"/>
              <a:ext cx="1055657" cy="645110"/>
              <a:chOff x="8445270" y="1994516"/>
              <a:chExt cx="1055657" cy="645110"/>
            </a:xfrm>
          </p:grpSpPr>
          <p:sp>
            <p:nvSpPr>
              <p:cNvPr id="105" name="Rounded Rectangle 104"/>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ounded Rectangle 105"/>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ounded Rectangle 106"/>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ounded Rectangle 107"/>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p:cNvGrpSpPr/>
          <p:nvPr/>
        </p:nvGrpSpPr>
        <p:grpSpPr>
          <a:xfrm>
            <a:off x="7504264" y="1223049"/>
            <a:ext cx="981205" cy="1026842"/>
            <a:chOff x="10060696" y="2495616"/>
            <a:chExt cx="1308273" cy="1369123"/>
          </a:xfrm>
        </p:grpSpPr>
        <p:grpSp>
          <p:nvGrpSpPr>
            <p:cNvPr id="109" name="Group 108"/>
            <p:cNvGrpSpPr/>
            <p:nvPr/>
          </p:nvGrpSpPr>
          <p:grpSpPr>
            <a:xfrm>
              <a:off x="10060696" y="2495616"/>
              <a:ext cx="612558" cy="812306"/>
              <a:chOff x="10441619" y="1994516"/>
              <a:chExt cx="612558" cy="812306"/>
            </a:xfrm>
          </p:grpSpPr>
          <p:sp>
            <p:nvSpPr>
              <p:cNvPr id="110" name="Diamond 10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Diamond 1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Oval 1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Oval 1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4" name="Group 113"/>
            <p:cNvGrpSpPr/>
            <p:nvPr/>
          </p:nvGrpSpPr>
          <p:grpSpPr>
            <a:xfrm>
              <a:off x="10756411" y="3052433"/>
              <a:ext cx="612558" cy="812306"/>
              <a:chOff x="10441619" y="1994516"/>
              <a:chExt cx="612558" cy="812306"/>
            </a:xfrm>
          </p:grpSpPr>
          <p:sp>
            <p:nvSpPr>
              <p:cNvPr id="115" name="Diamond 114"/>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Diamond 115"/>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Oval 116"/>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Oval 117"/>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5" name="Group 164"/>
          <p:cNvGrpSpPr/>
          <p:nvPr/>
        </p:nvGrpSpPr>
        <p:grpSpPr>
          <a:xfrm>
            <a:off x="2180353" y="3487968"/>
            <a:ext cx="784598" cy="962055"/>
            <a:chOff x="2943232" y="5059698"/>
            <a:chExt cx="1046130" cy="1282740"/>
          </a:xfrm>
        </p:grpSpPr>
        <p:grpSp>
          <p:nvGrpSpPr>
            <p:cNvPr id="126" name="Group 125"/>
            <p:cNvGrpSpPr/>
            <p:nvPr/>
          </p:nvGrpSpPr>
          <p:grpSpPr>
            <a:xfrm>
              <a:off x="3319099" y="5059698"/>
              <a:ext cx="670263" cy="643630"/>
              <a:chOff x="4545366" y="2078855"/>
              <a:chExt cx="670263" cy="643630"/>
            </a:xfrm>
          </p:grpSpPr>
          <p:sp>
            <p:nvSpPr>
              <p:cNvPr id="127" name="Rounded Rectangle 12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28" name="Isosceles Triangle 12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Oval 12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1" name="Group 130"/>
            <p:cNvGrpSpPr/>
            <p:nvPr/>
          </p:nvGrpSpPr>
          <p:grpSpPr>
            <a:xfrm>
              <a:off x="2943232" y="5330383"/>
              <a:ext cx="306279" cy="1012055"/>
              <a:chOff x="6019057" y="2043344"/>
              <a:chExt cx="306279" cy="1012055"/>
            </a:xfrm>
          </p:grpSpPr>
          <p:sp>
            <p:nvSpPr>
              <p:cNvPr id="132" name="Diamond 131"/>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ight Triangle 132"/>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Hexagon 133"/>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4" name="Group 163"/>
          <p:cNvGrpSpPr/>
          <p:nvPr/>
        </p:nvGrpSpPr>
        <p:grpSpPr>
          <a:xfrm>
            <a:off x="4104620" y="3437749"/>
            <a:ext cx="574863" cy="1091797"/>
            <a:chOff x="5847266" y="4965708"/>
            <a:chExt cx="766484" cy="1455729"/>
          </a:xfrm>
        </p:grpSpPr>
        <p:grpSp>
          <p:nvGrpSpPr>
            <p:cNvPr id="139" name="Group 138"/>
            <p:cNvGrpSpPr/>
            <p:nvPr/>
          </p:nvGrpSpPr>
          <p:grpSpPr>
            <a:xfrm>
              <a:off x="5847266" y="4965708"/>
              <a:ext cx="306279" cy="1012055"/>
              <a:chOff x="6019057" y="2043344"/>
              <a:chExt cx="306279" cy="1012055"/>
            </a:xfrm>
          </p:grpSpPr>
          <p:sp>
            <p:nvSpPr>
              <p:cNvPr id="140" name="Diamond 139"/>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ight Triangle 140"/>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Hexagon 141"/>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3" name="Group 142"/>
            <p:cNvGrpSpPr/>
            <p:nvPr/>
          </p:nvGrpSpPr>
          <p:grpSpPr>
            <a:xfrm>
              <a:off x="6307471" y="5409382"/>
              <a:ext cx="306279" cy="1012055"/>
              <a:chOff x="6019057" y="2043344"/>
              <a:chExt cx="306279" cy="1012055"/>
            </a:xfrm>
          </p:grpSpPr>
          <p:sp>
            <p:nvSpPr>
              <p:cNvPr id="144" name="Diamond 14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ight Triangle 14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Hexagon 14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3" name="Group 162"/>
          <p:cNvGrpSpPr/>
          <p:nvPr/>
        </p:nvGrpSpPr>
        <p:grpSpPr>
          <a:xfrm>
            <a:off x="6138304" y="3277935"/>
            <a:ext cx="574789" cy="1115195"/>
            <a:chOff x="9372572" y="4717908"/>
            <a:chExt cx="766385" cy="1486926"/>
          </a:xfrm>
        </p:grpSpPr>
        <p:grpSp>
          <p:nvGrpSpPr>
            <p:cNvPr id="147" name="Group 146"/>
            <p:cNvGrpSpPr/>
            <p:nvPr/>
          </p:nvGrpSpPr>
          <p:grpSpPr>
            <a:xfrm>
              <a:off x="9431361" y="5521255"/>
              <a:ext cx="707596" cy="683579"/>
              <a:chOff x="7224599" y="2043344"/>
              <a:chExt cx="707596" cy="683579"/>
            </a:xfrm>
          </p:grpSpPr>
          <p:sp>
            <p:nvSpPr>
              <p:cNvPr id="148" name="Isosceles Triangle 14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Oval 14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5" name="Group 154"/>
            <p:cNvGrpSpPr/>
            <p:nvPr/>
          </p:nvGrpSpPr>
          <p:grpSpPr>
            <a:xfrm>
              <a:off x="9372572" y="4717908"/>
              <a:ext cx="707596" cy="683579"/>
              <a:chOff x="7224599" y="2043344"/>
              <a:chExt cx="707596" cy="683579"/>
            </a:xfrm>
          </p:grpSpPr>
          <p:sp>
            <p:nvSpPr>
              <p:cNvPr id="156" name="Isosceles Triangle 155"/>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Oval 156"/>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3" name="Group 2"/>
          <p:cNvGrpSpPr/>
          <p:nvPr/>
        </p:nvGrpSpPr>
        <p:grpSpPr>
          <a:xfrm>
            <a:off x="266757" y="3492961"/>
            <a:ext cx="789134" cy="1229752"/>
            <a:chOff x="343644" y="4200081"/>
            <a:chExt cx="1052178" cy="1639669"/>
          </a:xfrm>
        </p:grpSpPr>
        <p:grpSp>
          <p:nvGrpSpPr>
            <p:cNvPr id="175" name="Group 174"/>
            <p:cNvGrpSpPr/>
            <p:nvPr/>
          </p:nvGrpSpPr>
          <p:grpSpPr>
            <a:xfrm>
              <a:off x="369365" y="4200081"/>
              <a:ext cx="612558" cy="812306"/>
              <a:chOff x="10441619" y="1994516"/>
              <a:chExt cx="612558" cy="812306"/>
            </a:xfrm>
          </p:grpSpPr>
          <p:sp>
            <p:nvSpPr>
              <p:cNvPr id="176" name="Diamond 17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Diamond 17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Oval 17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Oval 17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0" name="Group 179"/>
            <p:cNvGrpSpPr/>
            <p:nvPr/>
          </p:nvGrpSpPr>
          <p:grpSpPr>
            <a:xfrm>
              <a:off x="343644" y="4991934"/>
              <a:ext cx="681755" cy="847816"/>
              <a:chOff x="2880803" y="2114366"/>
              <a:chExt cx="681755" cy="847816"/>
            </a:xfrm>
          </p:grpSpPr>
          <p:sp>
            <p:nvSpPr>
              <p:cNvPr id="181" name="Hexagon 18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2" name="Picture 18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83" name="Diamond 18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4" name="Group 183"/>
            <p:cNvGrpSpPr/>
            <p:nvPr/>
          </p:nvGrpSpPr>
          <p:grpSpPr>
            <a:xfrm>
              <a:off x="1089543" y="4384030"/>
              <a:ext cx="306279" cy="1012055"/>
              <a:chOff x="6019057" y="2043344"/>
              <a:chExt cx="306279" cy="1012055"/>
            </a:xfrm>
          </p:grpSpPr>
          <p:sp>
            <p:nvSpPr>
              <p:cNvPr id="185" name="Diamond 184"/>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ight Triangle 185"/>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Hexagon 186"/>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 name="Group 1"/>
          <p:cNvGrpSpPr/>
          <p:nvPr/>
        </p:nvGrpSpPr>
        <p:grpSpPr>
          <a:xfrm>
            <a:off x="7581424" y="3575831"/>
            <a:ext cx="1020152" cy="721052"/>
            <a:chOff x="10096534" y="4310574"/>
            <a:chExt cx="1360202" cy="961403"/>
          </a:xfrm>
        </p:grpSpPr>
        <p:grpSp>
          <p:nvGrpSpPr>
            <p:cNvPr id="188" name="Group 187"/>
            <p:cNvGrpSpPr/>
            <p:nvPr/>
          </p:nvGrpSpPr>
          <p:grpSpPr>
            <a:xfrm>
              <a:off x="10096534" y="4310574"/>
              <a:ext cx="612558" cy="812306"/>
              <a:chOff x="10441619" y="1994516"/>
              <a:chExt cx="612558" cy="812306"/>
            </a:xfrm>
          </p:grpSpPr>
          <p:sp>
            <p:nvSpPr>
              <p:cNvPr id="189" name="Diamond 18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Diamond 18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Oval 19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Oval 19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3" name="Group 192"/>
            <p:cNvGrpSpPr/>
            <p:nvPr/>
          </p:nvGrpSpPr>
          <p:grpSpPr>
            <a:xfrm>
              <a:off x="10808666" y="4526254"/>
              <a:ext cx="648070" cy="745723"/>
              <a:chOff x="1189608" y="2114366"/>
              <a:chExt cx="648070" cy="745723"/>
            </a:xfrm>
          </p:grpSpPr>
          <p:sp>
            <p:nvSpPr>
              <p:cNvPr id="194" name="Rectangle 193"/>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Oval 194"/>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ight Triangle 195"/>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34" name="TextBox 33"/>
          <p:cNvSpPr txBox="1"/>
          <p:nvPr/>
        </p:nvSpPr>
        <p:spPr>
          <a:xfrm>
            <a:off x="2335263" y="40360"/>
            <a:ext cx="4621330" cy="461665"/>
          </a:xfrm>
          <a:prstGeom prst="rect">
            <a:avLst/>
          </a:prstGeom>
          <a:noFill/>
        </p:spPr>
        <p:txBody>
          <a:bodyPr wrap="none" rtlCol="0">
            <a:spAutoFit/>
          </a:bodyPr>
          <a:lstStyle/>
          <a:p>
            <a:r>
              <a:rPr lang="en-US" sz="2400" b="1" dirty="0"/>
              <a:t>Shared Substructure Within Motifs</a:t>
            </a:r>
          </a:p>
        </p:txBody>
      </p:sp>
      <p:sp>
        <p:nvSpPr>
          <p:cNvPr id="35" name="Rectangle 34"/>
          <p:cNvSpPr/>
          <p:nvPr/>
        </p:nvSpPr>
        <p:spPr>
          <a:xfrm>
            <a:off x="7520493" y="3526958"/>
            <a:ext cx="556027" cy="76056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1" name="Rectangle 170"/>
          <p:cNvSpPr/>
          <p:nvPr/>
        </p:nvSpPr>
        <p:spPr>
          <a:xfrm>
            <a:off x="7990785" y="1583303"/>
            <a:ext cx="556027" cy="76056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2" name="Rectangle 171"/>
          <p:cNvSpPr/>
          <p:nvPr/>
        </p:nvSpPr>
        <p:spPr>
          <a:xfrm>
            <a:off x="7458714" y="1159540"/>
            <a:ext cx="556027" cy="76056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4" name="Rectangle 173"/>
          <p:cNvSpPr/>
          <p:nvPr/>
        </p:nvSpPr>
        <p:spPr>
          <a:xfrm>
            <a:off x="254553" y="3403602"/>
            <a:ext cx="556027" cy="76056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7" name="Rectangle 196"/>
          <p:cNvSpPr/>
          <p:nvPr/>
        </p:nvSpPr>
        <p:spPr>
          <a:xfrm>
            <a:off x="796205" y="1272223"/>
            <a:ext cx="556027" cy="76056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8" name="Rectangle 197"/>
          <p:cNvSpPr/>
          <p:nvPr/>
        </p:nvSpPr>
        <p:spPr>
          <a:xfrm>
            <a:off x="3737560" y="1771216"/>
            <a:ext cx="556027" cy="76056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Audio 3">
            <a:hlinkClick r:id="" action="ppaction://media"/>
            <a:extLst>
              <a:ext uri="{FF2B5EF4-FFF2-40B4-BE49-F238E27FC236}">
                <a16:creationId xmlns:a16="http://schemas.microsoft.com/office/drawing/2014/main" id="{EF27BEAD-F0AC-FE48-8B3C-41A0E5C119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587585756"/>
      </p:ext>
    </p:extLst>
  </p:cSld>
  <p:clrMapOvr>
    <a:masterClrMapping/>
  </p:clrMapOvr>
  <mc:AlternateContent xmlns:mc="http://schemas.openxmlformats.org/markup-compatibility/2006">
    <mc:Choice xmlns:p14="http://schemas.microsoft.com/office/powerpoint/2010/main" Requires="p14">
      <p:transition spd="slow" p14:dur="2000" advTm="23325"/>
    </mc:Choice>
    <mc:Fallback>
      <p:transition spd="slow" advTm="23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312127" y="1385983"/>
            <a:ext cx="1068059" cy="1155206"/>
            <a:chOff x="1136342" y="4037860"/>
            <a:chExt cx="1424079" cy="1540274"/>
          </a:xfrm>
        </p:grpSpPr>
        <p:grpSp>
          <p:nvGrpSpPr>
            <p:cNvPr id="48" name="Group 47"/>
            <p:cNvGrpSpPr/>
            <p:nvPr/>
          </p:nvGrpSpPr>
          <p:grpSpPr>
            <a:xfrm>
              <a:off x="1837678" y="4037860"/>
              <a:ext cx="612558" cy="812306"/>
              <a:chOff x="10441619" y="1994516"/>
              <a:chExt cx="612558" cy="812306"/>
            </a:xfrm>
          </p:grpSpPr>
          <p:sp>
            <p:nvSpPr>
              <p:cNvPr id="30" name="Diamond 2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Diamond 3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8" name="Group 37"/>
            <p:cNvGrpSpPr/>
            <p:nvPr/>
          </p:nvGrpSpPr>
          <p:grpSpPr>
            <a:xfrm>
              <a:off x="1136342" y="4326385"/>
              <a:ext cx="648070" cy="745723"/>
              <a:chOff x="1189608" y="2114366"/>
              <a:chExt cx="648070" cy="745723"/>
            </a:xfrm>
          </p:grpSpPr>
          <p:sp>
            <p:nvSpPr>
              <p:cNvPr id="39" name="Rectangle 38"/>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ight Triangle 40"/>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9" name="Group 48"/>
            <p:cNvGrpSpPr/>
            <p:nvPr/>
          </p:nvGrpSpPr>
          <p:grpSpPr>
            <a:xfrm>
              <a:off x="1890158" y="4934504"/>
              <a:ext cx="670263" cy="643630"/>
              <a:chOff x="4545366" y="2078855"/>
              <a:chExt cx="670263" cy="643630"/>
            </a:xfrm>
          </p:grpSpPr>
          <p:sp>
            <p:nvSpPr>
              <p:cNvPr id="50" name="Rounded Rectangle 49"/>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Isosceles Triangle 50"/>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1" name="Group 80"/>
          <p:cNvGrpSpPr/>
          <p:nvPr/>
        </p:nvGrpSpPr>
        <p:grpSpPr>
          <a:xfrm>
            <a:off x="2100937" y="1223048"/>
            <a:ext cx="868610" cy="1395612"/>
            <a:chOff x="3733449" y="3949083"/>
            <a:chExt cx="1158146" cy="1860816"/>
          </a:xfrm>
        </p:grpSpPr>
        <p:grpSp>
          <p:nvGrpSpPr>
            <p:cNvPr id="59" name="Group 58"/>
            <p:cNvGrpSpPr/>
            <p:nvPr/>
          </p:nvGrpSpPr>
          <p:grpSpPr>
            <a:xfrm>
              <a:off x="4209840" y="3949083"/>
              <a:ext cx="681755" cy="847816"/>
              <a:chOff x="2880803" y="2114366"/>
              <a:chExt cx="681755" cy="847816"/>
            </a:xfrm>
          </p:grpSpPr>
          <p:sp>
            <p:nvSpPr>
              <p:cNvPr id="60" name="Hexagon 59"/>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62" name="Diamond 61"/>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p:cNvGrpSpPr/>
            <p:nvPr/>
          </p:nvGrpSpPr>
          <p:grpSpPr>
            <a:xfrm>
              <a:off x="3824452" y="4394930"/>
              <a:ext cx="707596" cy="683579"/>
              <a:chOff x="7224599" y="2043344"/>
              <a:chExt cx="707596" cy="683579"/>
            </a:xfrm>
          </p:grpSpPr>
          <p:sp>
            <p:nvSpPr>
              <p:cNvPr id="68" name="Isosceles Triangle 6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Oval 6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6" name="Group 75"/>
            <p:cNvGrpSpPr/>
            <p:nvPr/>
          </p:nvGrpSpPr>
          <p:grpSpPr>
            <a:xfrm>
              <a:off x="3733449" y="5164789"/>
              <a:ext cx="1055657" cy="645110"/>
              <a:chOff x="8445270" y="1994516"/>
              <a:chExt cx="1055657" cy="645110"/>
            </a:xfrm>
          </p:grpSpPr>
          <p:sp>
            <p:nvSpPr>
              <p:cNvPr id="77" name="Rounded Rectangle 76"/>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ounded Rectangle 77"/>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ounded Rectangle 78"/>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ounded Rectangle 79"/>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19" name="Group 118"/>
          <p:cNvGrpSpPr/>
          <p:nvPr/>
        </p:nvGrpSpPr>
        <p:grpSpPr>
          <a:xfrm>
            <a:off x="3782553" y="1318282"/>
            <a:ext cx="1204552" cy="1232146"/>
            <a:chOff x="4815185" y="2925924"/>
            <a:chExt cx="1606069" cy="1642861"/>
          </a:xfrm>
        </p:grpSpPr>
        <p:grpSp>
          <p:nvGrpSpPr>
            <p:cNvPr id="82" name="Group 81"/>
            <p:cNvGrpSpPr/>
            <p:nvPr/>
          </p:nvGrpSpPr>
          <p:grpSpPr>
            <a:xfrm>
              <a:off x="5041855" y="2925924"/>
              <a:ext cx="1055657" cy="645110"/>
              <a:chOff x="8445270" y="1994516"/>
              <a:chExt cx="1055657" cy="645110"/>
            </a:xfrm>
          </p:grpSpPr>
          <p:sp>
            <p:nvSpPr>
              <p:cNvPr id="83" name="Rounded Rectangle 82"/>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ounded Rectangle 83"/>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ounded Rectangle 84"/>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ounded Rectangle 85"/>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7" name="Group 86"/>
            <p:cNvGrpSpPr/>
            <p:nvPr/>
          </p:nvGrpSpPr>
          <p:grpSpPr>
            <a:xfrm>
              <a:off x="4815185" y="3594965"/>
              <a:ext cx="612558" cy="812306"/>
              <a:chOff x="10441619" y="1994516"/>
              <a:chExt cx="612558" cy="812306"/>
            </a:xfrm>
          </p:grpSpPr>
          <p:sp>
            <p:nvSpPr>
              <p:cNvPr id="88" name="Diamond 87"/>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Diamond 88"/>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Oval 90"/>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2" name="Group 91"/>
            <p:cNvGrpSpPr/>
            <p:nvPr/>
          </p:nvGrpSpPr>
          <p:grpSpPr>
            <a:xfrm>
              <a:off x="5739499" y="3720969"/>
              <a:ext cx="681755" cy="847816"/>
              <a:chOff x="2880803" y="2114366"/>
              <a:chExt cx="681755" cy="847816"/>
            </a:xfrm>
          </p:grpSpPr>
          <p:sp>
            <p:nvSpPr>
              <p:cNvPr id="93" name="Hexagon 92"/>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95" name="Diamond 94"/>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0" name="Group 119"/>
          <p:cNvGrpSpPr/>
          <p:nvPr/>
        </p:nvGrpSpPr>
        <p:grpSpPr>
          <a:xfrm>
            <a:off x="5776150" y="1277224"/>
            <a:ext cx="946721" cy="1104158"/>
            <a:chOff x="7755915" y="2578474"/>
            <a:chExt cx="1262295" cy="1472211"/>
          </a:xfrm>
        </p:grpSpPr>
        <p:grpSp>
          <p:nvGrpSpPr>
            <p:cNvPr id="66" name="Group 65"/>
            <p:cNvGrpSpPr/>
            <p:nvPr/>
          </p:nvGrpSpPr>
          <p:grpSpPr>
            <a:xfrm>
              <a:off x="7755915" y="2578474"/>
              <a:ext cx="707596" cy="683579"/>
              <a:chOff x="7224599" y="2043344"/>
              <a:chExt cx="707596" cy="683579"/>
            </a:xfrm>
          </p:grpSpPr>
          <p:sp>
            <p:nvSpPr>
              <p:cNvPr id="23" name="Isosceles Triangle 22"/>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4" name="Group 103"/>
            <p:cNvGrpSpPr/>
            <p:nvPr/>
          </p:nvGrpSpPr>
          <p:grpSpPr>
            <a:xfrm>
              <a:off x="7962553" y="3405575"/>
              <a:ext cx="1055657" cy="645110"/>
              <a:chOff x="8445270" y="1994516"/>
              <a:chExt cx="1055657" cy="645110"/>
            </a:xfrm>
          </p:grpSpPr>
          <p:sp>
            <p:nvSpPr>
              <p:cNvPr id="105" name="Rounded Rectangle 104"/>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ounded Rectangle 105"/>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ounded Rectangle 106"/>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ounded Rectangle 107"/>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p:cNvGrpSpPr/>
          <p:nvPr/>
        </p:nvGrpSpPr>
        <p:grpSpPr>
          <a:xfrm>
            <a:off x="7504264" y="1223049"/>
            <a:ext cx="981205" cy="1026842"/>
            <a:chOff x="10060696" y="2495616"/>
            <a:chExt cx="1308273" cy="1369123"/>
          </a:xfrm>
        </p:grpSpPr>
        <p:grpSp>
          <p:nvGrpSpPr>
            <p:cNvPr id="109" name="Group 108"/>
            <p:cNvGrpSpPr/>
            <p:nvPr/>
          </p:nvGrpSpPr>
          <p:grpSpPr>
            <a:xfrm>
              <a:off x="10060696" y="2495616"/>
              <a:ext cx="612558" cy="812306"/>
              <a:chOff x="10441619" y="1994516"/>
              <a:chExt cx="612558" cy="812306"/>
            </a:xfrm>
          </p:grpSpPr>
          <p:sp>
            <p:nvSpPr>
              <p:cNvPr id="110" name="Diamond 10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Diamond 1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Oval 1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Oval 1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4" name="Group 113"/>
            <p:cNvGrpSpPr/>
            <p:nvPr/>
          </p:nvGrpSpPr>
          <p:grpSpPr>
            <a:xfrm>
              <a:off x="10756411" y="3052433"/>
              <a:ext cx="612558" cy="812306"/>
              <a:chOff x="10441619" y="1994516"/>
              <a:chExt cx="612558" cy="812306"/>
            </a:xfrm>
          </p:grpSpPr>
          <p:sp>
            <p:nvSpPr>
              <p:cNvPr id="115" name="Diamond 114"/>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Diamond 115"/>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Oval 116"/>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Oval 117"/>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5" name="Group 164"/>
          <p:cNvGrpSpPr/>
          <p:nvPr/>
        </p:nvGrpSpPr>
        <p:grpSpPr>
          <a:xfrm>
            <a:off x="2180353" y="3487968"/>
            <a:ext cx="784598" cy="962055"/>
            <a:chOff x="2943232" y="5059698"/>
            <a:chExt cx="1046130" cy="1282740"/>
          </a:xfrm>
        </p:grpSpPr>
        <p:grpSp>
          <p:nvGrpSpPr>
            <p:cNvPr id="126" name="Group 125"/>
            <p:cNvGrpSpPr/>
            <p:nvPr/>
          </p:nvGrpSpPr>
          <p:grpSpPr>
            <a:xfrm>
              <a:off x="3319099" y="5059698"/>
              <a:ext cx="670263" cy="643630"/>
              <a:chOff x="4545366" y="2078855"/>
              <a:chExt cx="670263" cy="643630"/>
            </a:xfrm>
          </p:grpSpPr>
          <p:sp>
            <p:nvSpPr>
              <p:cNvPr id="127" name="Rounded Rectangle 12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Isosceles Triangle 12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Oval 12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1" name="Group 130"/>
            <p:cNvGrpSpPr/>
            <p:nvPr/>
          </p:nvGrpSpPr>
          <p:grpSpPr>
            <a:xfrm>
              <a:off x="2943232" y="5330383"/>
              <a:ext cx="306279" cy="1012055"/>
              <a:chOff x="6019057" y="2043344"/>
              <a:chExt cx="306279" cy="1012055"/>
            </a:xfrm>
          </p:grpSpPr>
          <p:sp>
            <p:nvSpPr>
              <p:cNvPr id="132" name="Diamond 131"/>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ight Triangle 132"/>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Hexagon 133"/>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4" name="Group 163"/>
          <p:cNvGrpSpPr/>
          <p:nvPr/>
        </p:nvGrpSpPr>
        <p:grpSpPr>
          <a:xfrm>
            <a:off x="4104620" y="3437749"/>
            <a:ext cx="574863" cy="1091797"/>
            <a:chOff x="5847266" y="4965708"/>
            <a:chExt cx="766484" cy="1455729"/>
          </a:xfrm>
        </p:grpSpPr>
        <p:grpSp>
          <p:nvGrpSpPr>
            <p:cNvPr id="139" name="Group 138"/>
            <p:cNvGrpSpPr/>
            <p:nvPr/>
          </p:nvGrpSpPr>
          <p:grpSpPr>
            <a:xfrm>
              <a:off x="5847266" y="4965708"/>
              <a:ext cx="306279" cy="1012055"/>
              <a:chOff x="6019057" y="2043344"/>
              <a:chExt cx="306279" cy="1012055"/>
            </a:xfrm>
          </p:grpSpPr>
          <p:sp>
            <p:nvSpPr>
              <p:cNvPr id="140" name="Diamond 139"/>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ight Triangle 140"/>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Hexagon 141"/>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3" name="Group 142"/>
            <p:cNvGrpSpPr/>
            <p:nvPr/>
          </p:nvGrpSpPr>
          <p:grpSpPr>
            <a:xfrm>
              <a:off x="6307471" y="5409382"/>
              <a:ext cx="306279" cy="1012055"/>
              <a:chOff x="6019057" y="2043344"/>
              <a:chExt cx="306279" cy="1012055"/>
            </a:xfrm>
          </p:grpSpPr>
          <p:sp>
            <p:nvSpPr>
              <p:cNvPr id="144" name="Diamond 14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ight Triangle 14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Hexagon 14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3" name="Group 162"/>
          <p:cNvGrpSpPr/>
          <p:nvPr/>
        </p:nvGrpSpPr>
        <p:grpSpPr>
          <a:xfrm>
            <a:off x="6138304" y="3277935"/>
            <a:ext cx="574789" cy="1115195"/>
            <a:chOff x="9372572" y="4717908"/>
            <a:chExt cx="766385" cy="1486926"/>
          </a:xfrm>
        </p:grpSpPr>
        <p:grpSp>
          <p:nvGrpSpPr>
            <p:cNvPr id="147" name="Group 146"/>
            <p:cNvGrpSpPr/>
            <p:nvPr/>
          </p:nvGrpSpPr>
          <p:grpSpPr>
            <a:xfrm>
              <a:off x="9431361" y="5521255"/>
              <a:ext cx="707596" cy="683579"/>
              <a:chOff x="7224599" y="2043344"/>
              <a:chExt cx="707596" cy="683579"/>
            </a:xfrm>
          </p:grpSpPr>
          <p:sp>
            <p:nvSpPr>
              <p:cNvPr id="148" name="Isosceles Triangle 14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Oval 14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5" name="Group 154"/>
            <p:cNvGrpSpPr/>
            <p:nvPr/>
          </p:nvGrpSpPr>
          <p:grpSpPr>
            <a:xfrm>
              <a:off x="9372572" y="4717908"/>
              <a:ext cx="707596" cy="683579"/>
              <a:chOff x="7224599" y="2043344"/>
              <a:chExt cx="707596" cy="683579"/>
            </a:xfrm>
          </p:grpSpPr>
          <p:sp>
            <p:nvSpPr>
              <p:cNvPr id="156" name="Isosceles Triangle 155"/>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Oval 156"/>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3" name="Group 2"/>
          <p:cNvGrpSpPr/>
          <p:nvPr/>
        </p:nvGrpSpPr>
        <p:grpSpPr>
          <a:xfrm>
            <a:off x="266757" y="3492961"/>
            <a:ext cx="789134" cy="1229752"/>
            <a:chOff x="343644" y="4200081"/>
            <a:chExt cx="1052178" cy="1639669"/>
          </a:xfrm>
        </p:grpSpPr>
        <p:grpSp>
          <p:nvGrpSpPr>
            <p:cNvPr id="175" name="Group 174"/>
            <p:cNvGrpSpPr/>
            <p:nvPr/>
          </p:nvGrpSpPr>
          <p:grpSpPr>
            <a:xfrm>
              <a:off x="369365" y="4200081"/>
              <a:ext cx="612558" cy="812306"/>
              <a:chOff x="10441619" y="1994516"/>
              <a:chExt cx="612558" cy="812306"/>
            </a:xfrm>
          </p:grpSpPr>
          <p:sp>
            <p:nvSpPr>
              <p:cNvPr id="176" name="Diamond 17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Diamond 17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Oval 17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Oval 17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0" name="Group 179"/>
            <p:cNvGrpSpPr/>
            <p:nvPr/>
          </p:nvGrpSpPr>
          <p:grpSpPr>
            <a:xfrm>
              <a:off x="343644" y="4991934"/>
              <a:ext cx="681755" cy="847816"/>
              <a:chOff x="2880803" y="2114366"/>
              <a:chExt cx="681755" cy="847816"/>
            </a:xfrm>
          </p:grpSpPr>
          <p:sp>
            <p:nvSpPr>
              <p:cNvPr id="181" name="Hexagon 18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2" name="Picture 18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83" name="Diamond 18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4" name="Group 183"/>
            <p:cNvGrpSpPr/>
            <p:nvPr/>
          </p:nvGrpSpPr>
          <p:grpSpPr>
            <a:xfrm>
              <a:off x="1089543" y="4384030"/>
              <a:ext cx="306279" cy="1012055"/>
              <a:chOff x="6019057" y="2043344"/>
              <a:chExt cx="306279" cy="1012055"/>
            </a:xfrm>
          </p:grpSpPr>
          <p:sp>
            <p:nvSpPr>
              <p:cNvPr id="185" name="Diamond 184"/>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ight Triangle 185"/>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Hexagon 186"/>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 name="Group 1"/>
          <p:cNvGrpSpPr/>
          <p:nvPr/>
        </p:nvGrpSpPr>
        <p:grpSpPr>
          <a:xfrm>
            <a:off x="7581424" y="3575831"/>
            <a:ext cx="1020152" cy="721052"/>
            <a:chOff x="10096534" y="4310574"/>
            <a:chExt cx="1360202" cy="961403"/>
          </a:xfrm>
        </p:grpSpPr>
        <p:grpSp>
          <p:nvGrpSpPr>
            <p:cNvPr id="188" name="Group 187"/>
            <p:cNvGrpSpPr/>
            <p:nvPr/>
          </p:nvGrpSpPr>
          <p:grpSpPr>
            <a:xfrm>
              <a:off x="10096534" y="4310574"/>
              <a:ext cx="612558" cy="812306"/>
              <a:chOff x="10441619" y="1994516"/>
              <a:chExt cx="612558" cy="812306"/>
            </a:xfrm>
          </p:grpSpPr>
          <p:sp>
            <p:nvSpPr>
              <p:cNvPr id="189" name="Diamond 18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Diamond 18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Oval 19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Oval 19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3" name="Group 192"/>
            <p:cNvGrpSpPr/>
            <p:nvPr/>
          </p:nvGrpSpPr>
          <p:grpSpPr>
            <a:xfrm>
              <a:off x="10808666" y="4526254"/>
              <a:ext cx="648070" cy="745723"/>
              <a:chOff x="1189608" y="2114366"/>
              <a:chExt cx="648070" cy="745723"/>
            </a:xfrm>
          </p:grpSpPr>
          <p:sp>
            <p:nvSpPr>
              <p:cNvPr id="194" name="Rectangle 193"/>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Oval 194"/>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ight Triangle 195"/>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25" name="Rectangle 124"/>
          <p:cNvSpPr/>
          <p:nvPr/>
        </p:nvSpPr>
        <p:spPr>
          <a:xfrm>
            <a:off x="5841483" y="1834492"/>
            <a:ext cx="999769" cy="636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0" name="Rectangle 129"/>
          <p:cNvSpPr/>
          <p:nvPr/>
        </p:nvSpPr>
        <p:spPr>
          <a:xfrm>
            <a:off x="3854325" y="1215274"/>
            <a:ext cx="999769" cy="636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5" name="Rectangle 134"/>
          <p:cNvSpPr/>
          <p:nvPr/>
        </p:nvSpPr>
        <p:spPr>
          <a:xfrm>
            <a:off x="1996190" y="2093863"/>
            <a:ext cx="999769" cy="636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TextBox 121"/>
          <p:cNvSpPr txBox="1"/>
          <p:nvPr/>
        </p:nvSpPr>
        <p:spPr>
          <a:xfrm>
            <a:off x="2335263" y="40360"/>
            <a:ext cx="4621330" cy="461665"/>
          </a:xfrm>
          <a:prstGeom prst="rect">
            <a:avLst/>
          </a:prstGeom>
          <a:noFill/>
        </p:spPr>
        <p:txBody>
          <a:bodyPr wrap="none" rtlCol="0">
            <a:spAutoFit/>
          </a:bodyPr>
          <a:lstStyle/>
          <a:p>
            <a:r>
              <a:rPr lang="en-US" sz="2400" b="1" dirty="0"/>
              <a:t>Shared Substructure Within Motifs</a:t>
            </a:r>
          </a:p>
        </p:txBody>
      </p:sp>
      <p:pic>
        <p:nvPicPr>
          <p:cNvPr id="4" name="Audio 3">
            <a:hlinkClick r:id="" action="ppaction://media"/>
            <a:extLst>
              <a:ext uri="{FF2B5EF4-FFF2-40B4-BE49-F238E27FC236}">
                <a16:creationId xmlns:a16="http://schemas.microsoft.com/office/drawing/2014/main" id="{AD524475-AED2-9544-87FB-7D2F5ACB61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3368622886"/>
      </p:ext>
    </p:extLst>
  </p:cSld>
  <p:clrMapOvr>
    <a:masterClrMapping/>
  </p:clrMapOvr>
  <mc:AlternateContent xmlns:mc="http://schemas.openxmlformats.org/markup-compatibility/2006">
    <mc:Choice xmlns:p14="http://schemas.microsoft.com/office/powerpoint/2010/main" Requires="p14">
      <p:transition spd="slow" p14:dur="2000" advTm="10559"/>
    </mc:Choice>
    <mc:Fallback>
      <p:transition spd="slow" advTm="105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312127" y="1385983"/>
            <a:ext cx="1068059" cy="1155206"/>
            <a:chOff x="1136342" y="4037860"/>
            <a:chExt cx="1424079" cy="1540274"/>
          </a:xfrm>
        </p:grpSpPr>
        <p:grpSp>
          <p:nvGrpSpPr>
            <p:cNvPr id="48" name="Group 47"/>
            <p:cNvGrpSpPr/>
            <p:nvPr/>
          </p:nvGrpSpPr>
          <p:grpSpPr>
            <a:xfrm>
              <a:off x="1837678" y="4037860"/>
              <a:ext cx="612558" cy="812306"/>
              <a:chOff x="10441619" y="1994516"/>
              <a:chExt cx="612558" cy="812306"/>
            </a:xfrm>
          </p:grpSpPr>
          <p:sp>
            <p:nvSpPr>
              <p:cNvPr id="30" name="Diamond 2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Diamond 3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8" name="Group 37"/>
            <p:cNvGrpSpPr/>
            <p:nvPr/>
          </p:nvGrpSpPr>
          <p:grpSpPr>
            <a:xfrm>
              <a:off x="1136342" y="4326385"/>
              <a:ext cx="648070" cy="745723"/>
              <a:chOff x="1189608" y="2114366"/>
              <a:chExt cx="648070" cy="745723"/>
            </a:xfrm>
          </p:grpSpPr>
          <p:sp>
            <p:nvSpPr>
              <p:cNvPr id="39" name="Rectangle 38"/>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ight Triangle 40"/>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9" name="Group 48"/>
            <p:cNvGrpSpPr/>
            <p:nvPr/>
          </p:nvGrpSpPr>
          <p:grpSpPr>
            <a:xfrm>
              <a:off x="1890158" y="4934504"/>
              <a:ext cx="670263" cy="643630"/>
              <a:chOff x="4545366" y="2078855"/>
              <a:chExt cx="670263" cy="643630"/>
            </a:xfrm>
          </p:grpSpPr>
          <p:sp>
            <p:nvSpPr>
              <p:cNvPr id="50" name="Rounded Rectangle 49"/>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Isosceles Triangle 50"/>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1" name="Group 80"/>
          <p:cNvGrpSpPr/>
          <p:nvPr/>
        </p:nvGrpSpPr>
        <p:grpSpPr>
          <a:xfrm>
            <a:off x="2100937" y="1223048"/>
            <a:ext cx="868610" cy="1395612"/>
            <a:chOff x="3733449" y="3949083"/>
            <a:chExt cx="1158146" cy="1860816"/>
          </a:xfrm>
        </p:grpSpPr>
        <p:grpSp>
          <p:nvGrpSpPr>
            <p:cNvPr id="59" name="Group 58"/>
            <p:cNvGrpSpPr/>
            <p:nvPr/>
          </p:nvGrpSpPr>
          <p:grpSpPr>
            <a:xfrm>
              <a:off x="4209840" y="3949083"/>
              <a:ext cx="681755" cy="847816"/>
              <a:chOff x="2880803" y="2114366"/>
              <a:chExt cx="681755" cy="847816"/>
            </a:xfrm>
          </p:grpSpPr>
          <p:sp>
            <p:nvSpPr>
              <p:cNvPr id="60" name="Hexagon 59"/>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62" name="Diamond 61"/>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p:cNvGrpSpPr/>
            <p:nvPr/>
          </p:nvGrpSpPr>
          <p:grpSpPr>
            <a:xfrm>
              <a:off x="3824452" y="4394930"/>
              <a:ext cx="707596" cy="683579"/>
              <a:chOff x="7224599" y="2043344"/>
              <a:chExt cx="707596" cy="683579"/>
            </a:xfrm>
          </p:grpSpPr>
          <p:sp>
            <p:nvSpPr>
              <p:cNvPr id="68" name="Isosceles Triangle 6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Oval 6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6" name="Group 75"/>
            <p:cNvGrpSpPr/>
            <p:nvPr/>
          </p:nvGrpSpPr>
          <p:grpSpPr>
            <a:xfrm>
              <a:off x="3733449" y="5164789"/>
              <a:ext cx="1055657" cy="645110"/>
              <a:chOff x="8445270" y="1994516"/>
              <a:chExt cx="1055657" cy="645110"/>
            </a:xfrm>
          </p:grpSpPr>
          <p:sp>
            <p:nvSpPr>
              <p:cNvPr id="77" name="Rounded Rectangle 76"/>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ounded Rectangle 77"/>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ounded Rectangle 78"/>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ounded Rectangle 79"/>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19" name="Group 118"/>
          <p:cNvGrpSpPr/>
          <p:nvPr/>
        </p:nvGrpSpPr>
        <p:grpSpPr>
          <a:xfrm>
            <a:off x="3782553" y="1318282"/>
            <a:ext cx="1204552" cy="1232146"/>
            <a:chOff x="4815185" y="2925924"/>
            <a:chExt cx="1606069" cy="1642861"/>
          </a:xfrm>
        </p:grpSpPr>
        <p:grpSp>
          <p:nvGrpSpPr>
            <p:cNvPr id="82" name="Group 81"/>
            <p:cNvGrpSpPr/>
            <p:nvPr/>
          </p:nvGrpSpPr>
          <p:grpSpPr>
            <a:xfrm>
              <a:off x="5041855" y="2925924"/>
              <a:ext cx="1055657" cy="645110"/>
              <a:chOff x="8445270" y="1994516"/>
              <a:chExt cx="1055657" cy="645110"/>
            </a:xfrm>
          </p:grpSpPr>
          <p:sp>
            <p:nvSpPr>
              <p:cNvPr id="83" name="Rounded Rectangle 82"/>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ounded Rectangle 83"/>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ounded Rectangle 84"/>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ounded Rectangle 85"/>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7" name="Group 86"/>
            <p:cNvGrpSpPr/>
            <p:nvPr/>
          </p:nvGrpSpPr>
          <p:grpSpPr>
            <a:xfrm>
              <a:off x="4815185" y="3594965"/>
              <a:ext cx="612558" cy="812306"/>
              <a:chOff x="10441619" y="1994516"/>
              <a:chExt cx="612558" cy="812306"/>
            </a:xfrm>
          </p:grpSpPr>
          <p:sp>
            <p:nvSpPr>
              <p:cNvPr id="88" name="Diamond 87"/>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Diamond 88"/>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Oval 90"/>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2" name="Group 91"/>
            <p:cNvGrpSpPr/>
            <p:nvPr/>
          </p:nvGrpSpPr>
          <p:grpSpPr>
            <a:xfrm>
              <a:off x="5739499" y="3720969"/>
              <a:ext cx="681755" cy="847816"/>
              <a:chOff x="2880803" y="2114366"/>
              <a:chExt cx="681755" cy="847816"/>
            </a:xfrm>
          </p:grpSpPr>
          <p:sp>
            <p:nvSpPr>
              <p:cNvPr id="93" name="Hexagon 92"/>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95" name="Diamond 94"/>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0" name="Group 119"/>
          <p:cNvGrpSpPr/>
          <p:nvPr/>
        </p:nvGrpSpPr>
        <p:grpSpPr>
          <a:xfrm>
            <a:off x="5776150" y="1277224"/>
            <a:ext cx="946721" cy="1104158"/>
            <a:chOff x="7755915" y="2578474"/>
            <a:chExt cx="1262295" cy="1472211"/>
          </a:xfrm>
        </p:grpSpPr>
        <p:grpSp>
          <p:nvGrpSpPr>
            <p:cNvPr id="66" name="Group 65"/>
            <p:cNvGrpSpPr/>
            <p:nvPr/>
          </p:nvGrpSpPr>
          <p:grpSpPr>
            <a:xfrm>
              <a:off x="7755915" y="2578474"/>
              <a:ext cx="707596" cy="683579"/>
              <a:chOff x="7224599" y="2043344"/>
              <a:chExt cx="707596" cy="683579"/>
            </a:xfrm>
          </p:grpSpPr>
          <p:sp>
            <p:nvSpPr>
              <p:cNvPr id="23" name="Isosceles Triangle 22"/>
              <p:cNvSpPr/>
              <p:nvPr/>
            </p:nvSpPr>
            <p:spPr>
              <a:xfrm>
                <a:off x="7430605" y="2043344"/>
                <a:ext cx="230820" cy="275207"/>
              </a:xfrm>
              <a:prstGeom prst="triangl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7224599" y="2426794"/>
                <a:ext cx="292963" cy="275207"/>
              </a:xfrm>
              <a:prstGeom prst="ellipse">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p:cNvSpPr/>
              <p:nvPr/>
            </p:nvSpPr>
            <p:spPr>
              <a:xfrm>
                <a:off x="7710253" y="2442838"/>
                <a:ext cx="221942" cy="284085"/>
              </a:xfrm>
              <a:prstGeom prst="rect">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4" name="Group 103"/>
            <p:cNvGrpSpPr/>
            <p:nvPr/>
          </p:nvGrpSpPr>
          <p:grpSpPr>
            <a:xfrm>
              <a:off x="7962553" y="3405575"/>
              <a:ext cx="1055657" cy="645110"/>
              <a:chOff x="8445270" y="1994516"/>
              <a:chExt cx="1055657" cy="645110"/>
            </a:xfrm>
          </p:grpSpPr>
          <p:sp>
            <p:nvSpPr>
              <p:cNvPr id="105" name="Rounded Rectangle 104"/>
              <p:cNvSpPr/>
              <p:nvPr/>
            </p:nvSpPr>
            <p:spPr>
              <a:xfrm>
                <a:off x="8445270" y="1994516"/>
                <a:ext cx="346229" cy="275207"/>
              </a:xfrm>
              <a:prstGeom prst="roundRect">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ounded Rectangle 105"/>
              <p:cNvSpPr/>
              <p:nvPr/>
            </p:nvSpPr>
            <p:spPr>
              <a:xfrm>
                <a:off x="8635356" y="2354061"/>
                <a:ext cx="346229" cy="275207"/>
              </a:xfrm>
              <a:prstGeom prst="roundRect">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ounded Rectangle 106"/>
              <p:cNvSpPr/>
              <p:nvPr/>
            </p:nvSpPr>
            <p:spPr>
              <a:xfrm>
                <a:off x="9049989" y="2364419"/>
                <a:ext cx="346229" cy="275207"/>
              </a:xfrm>
              <a:prstGeom prst="roundRect">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ounded Rectangle 107"/>
              <p:cNvSpPr/>
              <p:nvPr/>
            </p:nvSpPr>
            <p:spPr>
              <a:xfrm>
                <a:off x="9154698" y="1994516"/>
                <a:ext cx="346229" cy="275207"/>
              </a:xfrm>
              <a:prstGeom prst="roundRect">
                <a:avLst/>
              </a:prstGeom>
              <a:solidFill>
                <a:schemeClr val="tx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p:cNvGrpSpPr/>
          <p:nvPr/>
        </p:nvGrpSpPr>
        <p:grpSpPr>
          <a:xfrm>
            <a:off x="7504264" y="1223049"/>
            <a:ext cx="981205" cy="1026842"/>
            <a:chOff x="10060696" y="2495616"/>
            <a:chExt cx="1308273" cy="1369123"/>
          </a:xfrm>
        </p:grpSpPr>
        <p:grpSp>
          <p:nvGrpSpPr>
            <p:cNvPr id="109" name="Group 108"/>
            <p:cNvGrpSpPr/>
            <p:nvPr/>
          </p:nvGrpSpPr>
          <p:grpSpPr>
            <a:xfrm>
              <a:off x="10060696" y="2495616"/>
              <a:ext cx="612558" cy="812306"/>
              <a:chOff x="10441619" y="1994516"/>
              <a:chExt cx="612558" cy="812306"/>
            </a:xfrm>
          </p:grpSpPr>
          <p:sp>
            <p:nvSpPr>
              <p:cNvPr id="110" name="Diamond 10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Diamond 1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Oval 1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Oval 1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4" name="Group 113"/>
            <p:cNvGrpSpPr/>
            <p:nvPr/>
          </p:nvGrpSpPr>
          <p:grpSpPr>
            <a:xfrm>
              <a:off x="10756411" y="3052433"/>
              <a:ext cx="612558" cy="812306"/>
              <a:chOff x="10441619" y="1994516"/>
              <a:chExt cx="612558" cy="812306"/>
            </a:xfrm>
          </p:grpSpPr>
          <p:sp>
            <p:nvSpPr>
              <p:cNvPr id="115" name="Diamond 114"/>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Diamond 115"/>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Oval 116"/>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Oval 117"/>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5" name="Group 164"/>
          <p:cNvGrpSpPr/>
          <p:nvPr/>
        </p:nvGrpSpPr>
        <p:grpSpPr>
          <a:xfrm>
            <a:off x="2180353" y="3487968"/>
            <a:ext cx="784598" cy="962055"/>
            <a:chOff x="2943232" y="5059698"/>
            <a:chExt cx="1046130" cy="1282740"/>
          </a:xfrm>
        </p:grpSpPr>
        <p:grpSp>
          <p:nvGrpSpPr>
            <p:cNvPr id="126" name="Group 125"/>
            <p:cNvGrpSpPr/>
            <p:nvPr/>
          </p:nvGrpSpPr>
          <p:grpSpPr>
            <a:xfrm>
              <a:off x="3319099" y="5059698"/>
              <a:ext cx="670263" cy="643630"/>
              <a:chOff x="4545366" y="2078855"/>
              <a:chExt cx="670263" cy="643630"/>
            </a:xfrm>
          </p:grpSpPr>
          <p:sp>
            <p:nvSpPr>
              <p:cNvPr id="127" name="Rounded Rectangle 12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Isosceles Triangle 12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Oval 12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1" name="Group 130"/>
            <p:cNvGrpSpPr/>
            <p:nvPr/>
          </p:nvGrpSpPr>
          <p:grpSpPr>
            <a:xfrm>
              <a:off x="2943232" y="5330383"/>
              <a:ext cx="306279" cy="1012055"/>
              <a:chOff x="6019057" y="2043344"/>
              <a:chExt cx="306279" cy="1012055"/>
            </a:xfrm>
          </p:grpSpPr>
          <p:sp>
            <p:nvSpPr>
              <p:cNvPr id="132" name="Diamond 131"/>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ight Triangle 132"/>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Hexagon 133"/>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4" name="Group 163"/>
          <p:cNvGrpSpPr/>
          <p:nvPr/>
        </p:nvGrpSpPr>
        <p:grpSpPr>
          <a:xfrm>
            <a:off x="4104620" y="3437749"/>
            <a:ext cx="574863" cy="1091797"/>
            <a:chOff x="5847266" y="4965708"/>
            <a:chExt cx="766484" cy="1455729"/>
          </a:xfrm>
        </p:grpSpPr>
        <p:grpSp>
          <p:nvGrpSpPr>
            <p:cNvPr id="139" name="Group 138"/>
            <p:cNvGrpSpPr/>
            <p:nvPr/>
          </p:nvGrpSpPr>
          <p:grpSpPr>
            <a:xfrm>
              <a:off x="5847266" y="4965708"/>
              <a:ext cx="306279" cy="1012055"/>
              <a:chOff x="6019057" y="2043344"/>
              <a:chExt cx="306279" cy="1012055"/>
            </a:xfrm>
          </p:grpSpPr>
          <p:sp>
            <p:nvSpPr>
              <p:cNvPr id="140" name="Diamond 139"/>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ight Triangle 140"/>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Hexagon 141"/>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3" name="Group 142"/>
            <p:cNvGrpSpPr/>
            <p:nvPr/>
          </p:nvGrpSpPr>
          <p:grpSpPr>
            <a:xfrm>
              <a:off x="6307471" y="5409382"/>
              <a:ext cx="306279" cy="1012055"/>
              <a:chOff x="6019057" y="2043344"/>
              <a:chExt cx="306279" cy="1012055"/>
            </a:xfrm>
          </p:grpSpPr>
          <p:sp>
            <p:nvSpPr>
              <p:cNvPr id="144" name="Diamond 14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ight Triangle 14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Hexagon 14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3" name="Group 162"/>
          <p:cNvGrpSpPr/>
          <p:nvPr/>
        </p:nvGrpSpPr>
        <p:grpSpPr>
          <a:xfrm>
            <a:off x="6138304" y="3277935"/>
            <a:ext cx="574789" cy="1115195"/>
            <a:chOff x="9372572" y="4717908"/>
            <a:chExt cx="766385" cy="1486926"/>
          </a:xfrm>
        </p:grpSpPr>
        <p:grpSp>
          <p:nvGrpSpPr>
            <p:cNvPr id="147" name="Group 146"/>
            <p:cNvGrpSpPr/>
            <p:nvPr/>
          </p:nvGrpSpPr>
          <p:grpSpPr>
            <a:xfrm>
              <a:off x="9431361" y="5521255"/>
              <a:ext cx="707596" cy="683579"/>
              <a:chOff x="7224599" y="2043344"/>
              <a:chExt cx="707596" cy="683579"/>
            </a:xfrm>
          </p:grpSpPr>
          <p:sp>
            <p:nvSpPr>
              <p:cNvPr id="148" name="Isosceles Triangle 14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Oval 14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5" name="Group 154"/>
            <p:cNvGrpSpPr/>
            <p:nvPr/>
          </p:nvGrpSpPr>
          <p:grpSpPr>
            <a:xfrm>
              <a:off x="9372572" y="4717908"/>
              <a:ext cx="707596" cy="683579"/>
              <a:chOff x="7224599" y="2043344"/>
              <a:chExt cx="707596" cy="683579"/>
            </a:xfrm>
          </p:grpSpPr>
          <p:sp>
            <p:nvSpPr>
              <p:cNvPr id="156" name="Isosceles Triangle 155"/>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Oval 156"/>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3" name="Group 2"/>
          <p:cNvGrpSpPr/>
          <p:nvPr/>
        </p:nvGrpSpPr>
        <p:grpSpPr>
          <a:xfrm>
            <a:off x="266757" y="3492961"/>
            <a:ext cx="789134" cy="1229752"/>
            <a:chOff x="343644" y="4200081"/>
            <a:chExt cx="1052178" cy="1639669"/>
          </a:xfrm>
        </p:grpSpPr>
        <p:grpSp>
          <p:nvGrpSpPr>
            <p:cNvPr id="175" name="Group 174"/>
            <p:cNvGrpSpPr/>
            <p:nvPr/>
          </p:nvGrpSpPr>
          <p:grpSpPr>
            <a:xfrm>
              <a:off x="369365" y="4200081"/>
              <a:ext cx="612558" cy="812306"/>
              <a:chOff x="10441619" y="1994516"/>
              <a:chExt cx="612558" cy="812306"/>
            </a:xfrm>
          </p:grpSpPr>
          <p:sp>
            <p:nvSpPr>
              <p:cNvPr id="176" name="Diamond 17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Diamond 17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Oval 17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Oval 17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0" name="Group 179"/>
            <p:cNvGrpSpPr/>
            <p:nvPr/>
          </p:nvGrpSpPr>
          <p:grpSpPr>
            <a:xfrm>
              <a:off x="343644" y="4991934"/>
              <a:ext cx="681755" cy="847816"/>
              <a:chOff x="2880803" y="2114366"/>
              <a:chExt cx="681755" cy="847816"/>
            </a:xfrm>
          </p:grpSpPr>
          <p:sp>
            <p:nvSpPr>
              <p:cNvPr id="181" name="Hexagon 18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2" name="Picture 18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83" name="Diamond 18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4" name="Group 183"/>
            <p:cNvGrpSpPr/>
            <p:nvPr/>
          </p:nvGrpSpPr>
          <p:grpSpPr>
            <a:xfrm>
              <a:off x="1089543" y="4384030"/>
              <a:ext cx="306279" cy="1012055"/>
              <a:chOff x="6019057" y="2043344"/>
              <a:chExt cx="306279" cy="1012055"/>
            </a:xfrm>
          </p:grpSpPr>
          <p:sp>
            <p:nvSpPr>
              <p:cNvPr id="185" name="Diamond 184"/>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ight Triangle 185"/>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Hexagon 186"/>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 name="Group 1"/>
          <p:cNvGrpSpPr/>
          <p:nvPr/>
        </p:nvGrpSpPr>
        <p:grpSpPr>
          <a:xfrm>
            <a:off x="7581424" y="3575831"/>
            <a:ext cx="1020152" cy="721052"/>
            <a:chOff x="10096534" y="4310574"/>
            <a:chExt cx="1360202" cy="961403"/>
          </a:xfrm>
        </p:grpSpPr>
        <p:grpSp>
          <p:nvGrpSpPr>
            <p:cNvPr id="188" name="Group 187"/>
            <p:cNvGrpSpPr/>
            <p:nvPr/>
          </p:nvGrpSpPr>
          <p:grpSpPr>
            <a:xfrm>
              <a:off x="10096534" y="4310574"/>
              <a:ext cx="612558" cy="812306"/>
              <a:chOff x="10441619" y="1994516"/>
              <a:chExt cx="612558" cy="812306"/>
            </a:xfrm>
          </p:grpSpPr>
          <p:sp>
            <p:nvSpPr>
              <p:cNvPr id="189" name="Diamond 18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Diamond 18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Oval 19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Oval 19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3" name="Group 192"/>
            <p:cNvGrpSpPr/>
            <p:nvPr/>
          </p:nvGrpSpPr>
          <p:grpSpPr>
            <a:xfrm>
              <a:off x="10808666" y="4526254"/>
              <a:ext cx="648070" cy="745723"/>
              <a:chOff x="1189608" y="2114366"/>
              <a:chExt cx="648070" cy="745723"/>
            </a:xfrm>
          </p:grpSpPr>
          <p:sp>
            <p:nvSpPr>
              <p:cNvPr id="194" name="Rectangle 193"/>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Oval 194"/>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ight Triangle 195"/>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22" name="Rectangle 121"/>
          <p:cNvSpPr/>
          <p:nvPr/>
        </p:nvSpPr>
        <p:spPr>
          <a:xfrm>
            <a:off x="6042913" y="3237013"/>
            <a:ext cx="761090" cy="63678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3" name="Rectangle 122"/>
          <p:cNvSpPr/>
          <p:nvPr/>
        </p:nvSpPr>
        <p:spPr>
          <a:xfrm>
            <a:off x="6066071" y="3831632"/>
            <a:ext cx="761090" cy="63678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4" name="Rectangle 123"/>
          <p:cNvSpPr/>
          <p:nvPr/>
        </p:nvSpPr>
        <p:spPr>
          <a:xfrm>
            <a:off x="2068270" y="1524687"/>
            <a:ext cx="684883" cy="63698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7" name="Rectangle 136"/>
          <p:cNvSpPr/>
          <p:nvPr/>
        </p:nvSpPr>
        <p:spPr>
          <a:xfrm>
            <a:off x="5649656" y="1230912"/>
            <a:ext cx="761090" cy="636785"/>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TextBox 124"/>
          <p:cNvSpPr txBox="1"/>
          <p:nvPr/>
        </p:nvSpPr>
        <p:spPr>
          <a:xfrm>
            <a:off x="2335263" y="40360"/>
            <a:ext cx="4621330" cy="461665"/>
          </a:xfrm>
          <a:prstGeom prst="rect">
            <a:avLst/>
          </a:prstGeom>
          <a:noFill/>
        </p:spPr>
        <p:txBody>
          <a:bodyPr wrap="none" rtlCol="0">
            <a:spAutoFit/>
          </a:bodyPr>
          <a:lstStyle/>
          <a:p>
            <a:r>
              <a:rPr lang="en-US" sz="2400" b="1" dirty="0"/>
              <a:t>Shared Substructure Within Motifs</a:t>
            </a:r>
          </a:p>
        </p:txBody>
      </p:sp>
      <p:pic>
        <p:nvPicPr>
          <p:cNvPr id="4" name="Audio 3">
            <a:hlinkClick r:id="" action="ppaction://media"/>
            <a:extLst>
              <a:ext uri="{FF2B5EF4-FFF2-40B4-BE49-F238E27FC236}">
                <a16:creationId xmlns:a16="http://schemas.microsoft.com/office/drawing/2014/main" id="{40109980-586D-4749-9942-B50130D54A7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048673944"/>
      </p:ext>
    </p:extLst>
  </p:cSld>
  <p:clrMapOvr>
    <a:masterClrMapping/>
  </p:clrMapOvr>
  <mc:AlternateContent xmlns:mc="http://schemas.openxmlformats.org/markup-compatibility/2006">
    <mc:Choice xmlns:p14="http://schemas.microsoft.com/office/powerpoint/2010/main" Requires="p14">
      <p:transition spd="slow" p14:dur="2000" advTm="7828"/>
    </mc:Choice>
    <mc:Fallback>
      <p:transition spd="slow" advTm="78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p:cNvGrpSpPr/>
          <p:nvPr/>
        </p:nvGrpSpPr>
        <p:grpSpPr>
          <a:xfrm>
            <a:off x="312127" y="1385983"/>
            <a:ext cx="1068059" cy="1155206"/>
            <a:chOff x="1136342" y="4037860"/>
            <a:chExt cx="1424079" cy="1540274"/>
          </a:xfrm>
        </p:grpSpPr>
        <p:grpSp>
          <p:nvGrpSpPr>
            <p:cNvPr id="48" name="Group 47"/>
            <p:cNvGrpSpPr/>
            <p:nvPr/>
          </p:nvGrpSpPr>
          <p:grpSpPr>
            <a:xfrm>
              <a:off x="1837678" y="4037860"/>
              <a:ext cx="612558" cy="812306"/>
              <a:chOff x="10441619" y="1994516"/>
              <a:chExt cx="612558" cy="812306"/>
            </a:xfrm>
          </p:grpSpPr>
          <p:sp>
            <p:nvSpPr>
              <p:cNvPr id="30" name="Diamond 2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Diamond 3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Oval 3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3" name="Oval 3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38" name="Group 37"/>
            <p:cNvGrpSpPr/>
            <p:nvPr/>
          </p:nvGrpSpPr>
          <p:grpSpPr>
            <a:xfrm>
              <a:off x="1136342" y="4326385"/>
              <a:ext cx="648070" cy="745723"/>
              <a:chOff x="1189608" y="2114366"/>
              <a:chExt cx="648070" cy="745723"/>
            </a:xfrm>
          </p:grpSpPr>
          <p:sp>
            <p:nvSpPr>
              <p:cNvPr id="39" name="Rectangle 38"/>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0" name="Oval 39"/>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Right Triangle 40"/>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9" name="Group 48"/>
            <p:cNvGrpSpPr/>
            <p:nvPr/>
          </p:nvGrpSpPr>
          <p:grpSpPr>
            <a:xfrm>
              <a:off x="1890158" y="4934504"/>
              <a:ext cx="670263" cy="643630"/>
              <a:chOff x="4545366" y="2078855"/>
              <a:chExt cx="670263" cy="643630"/>
            </a:xfrm>
          </p:grpSpPr>
          <p:sp>
            <p:nvSpPr>
              <p:cNvPr id="50" name="Rounded Rectangle 49"/>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Isosceles Triangle 50"/>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2" name="Oval 51"/>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81" name="Group 80"/>
          <p:cNvGrpSpPr/>
          <p:nvPr/>
        </p:nvGrpSpPr>
        <p:grpSpPr>
          <a:xfrm>
            <a:off x="2100937" y="1223048"/>
            <a:ext cx="868610" cy="1395612"/>
            <a:chOff x="3733449" y="3949083"/>
            <a:chExt cx="1158146" cy="1860816"/>
          </a:xfrm>
        </p:grpSpPr>
        <p:grpSp>
          <p:nvGrpSpPr>
            <p:cNvPr id="59" name="Group 58"/>
            <p:cNvGrpSpPr/>
            <p:nvPr/>
          </p:nvGrpSpPr>
          <p:grpSpPr>
            <a:xfrm>
              <a:off x="4209840" y="3949083"/>
              <a:ext cx="681755" cy="847816"/>
              <a:chOff x="2880803" y="2114366"/>
              <a:chExt cx="681755" cy="847816"/>
            </a:xfrm>
          </p:grpSpPr>
          <p:sp>
            <p:nvSpPr>
              <p:cNvPr id="60" name="Hexagon 59"/>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61" name="Picture 6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62" name="Diamond 61"/>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7" name="Group 66"/>
            <p:cNvGrpSpPr/>
            <p:nvPr/>
          </p:nvGrpSpPr>
          <p:grpSpPr>
            <a:xfrm>
              <a:off x="3824452" y="4394930"/>
              <a:ext cx="707596" cy="683579"/>
              <a:chOff x="7224599" y="2043344"/>
              <a:chExt cx="707596" cy="683579"/>
            </a:xfrm>
          </p:grpSpPr>
          <p:sp>
            <p:nvSpPr>
              <p:cNvPr id="68" name="Isosceles Triangle 6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9" name="Oval 6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0" name="Rectangle 6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6" name="Group 75"/>
            <p:cNvGrpSpPr/>
            <p:nvPr/>
          </p:nvGrpSpPr>
          <p:grpSpPr>
            <a:xfrm>
              <a:off x="3733449" y="5164789"/>
              <a:ext cx="1055657" cy="645110"/>
              <a:chOff x="8445270" y="1994516"/>
              <a:chExt cx="1055657" cy="645110"/>
            </a:xfrm>
          </p:grpSpPr>
          <p:sp>
            <p:nvSpPr>
              <p:cNvPr id="77" name="Rounded Rectangle 76"/>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8" name="Rounded Rectangle 77"/>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9" name="Rounded Rectangle 78"/>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0" name="Rounded Rectangle 79"/>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19" name="Group 118"/>
          <p:cNvGrpSpPr/>
          <p:nvPr/>
        </p:nvGrpSpPr>
        <p:grpSpPr>
          <a:xfrm>
            <a:off x="3782553" y="1318282"/>
            <a:ext cx="1204552" cy="1232146"/>
            <a:chOff x="4815185" y="2925924"/>
            <a:chExt cx="1606069" cy="1642861"/>
          </a:xfrm>
        </p:grpSpPr>
        <p:grpSp>
          <p:nvGrpSpPr>
            <p:cNvPr id="82" name="Group 81"/>
            <p:cNvGrpSpPr/>
            <p:nvPr/>
          </p:nvGrpSpPr>
          <p:grpSpPr>
            <a:xfrm>
              <a:off x="5041855" y="2925924"/>
              <a:ext cx="1055657" cy="645110"/>
              <a:chOff x="8445270" y="1994516"/>
              <a:chExt cx="1055657" cy="645110"/>
            </a:xfrm>
          </p:grpSpPr>
          <p:sp>
            <p:nvSpPr>
              <p:cNvPr id="83" name="Rounded Rectangle 82"/>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4" name="Rounded Rectangle 83"/>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5" name="Rounded Rectangle 84"/>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6" name="Rounded Rectangle 85"/>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87" name="Group 86"/>
            <p:cNvGrpSpPr/>
            <p:nvPr/>
          </p:nvGrpSpPr>
          <p:grpSpPr>
            <a:xfrm>
              <a:off x="4815185" y="3594965"/>
              <a:ext cx="612558" cy="812306"/>
              <a:chOff x="10441619" y="1994516"/>
              <a:chExt cx="612558" cy="812306"/>
            </a:xfrm>
          </p:grpSpPr>
          <p:sp>
            <p:nvSpPr>
              <p:cNvPr id="88" name="Diamond 87"/>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9" name="Diamond 88"/>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0" name="Oval 89"/>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1" name="Oval 90"/>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92" name="Group 91"/>
            <p:cNvGrpSpPr/>
            <p:nvPr/>
          </p:nvGrpSpPr>
          <p:grpSpPr>
            <a:xfrm>
              <a:off x="5739499" y="3720969"/>
              <a:ext cx="681755" cy="847816"/>
              <a:chOff x="2880803" y="2114366"/>
              <a:chExt cx="681755" cy="847816"/>
            </a:xfrm>
          </p:grpSpPr>
          <p:sp>
            <p:nvSpPr>
              <p:cNvPr id="93" name="Hexagon 92"/>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94" name="Picture 9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95" name="Diamond 94"/>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0" name="Group 119"/>
          <p:cNvGrpSpPr/>
          <p:nvPr/>
        </p:nvGrpSpPr>
        <p:grpSpPr>
          <a:xfrm>
            <a:off x="5776150" y="1277224"/>
            <a:ext cx="946721" cy="1104158"/>
            <a:chOff x="7755915" y="2578474"/>
            <a:chExt cx="1262295" cy="1472211"/>
          </a:xfrm>
        </p:grpSpPr>
        <p:grpSp>
          <p:nvGrpSpPr>
            <p:cNvPr id="66" name="Group 65"/>
            <p:cNvGrpSpPr/>
            <p:nvPr/>
          </p:nvGrpSpPr>
          <p:grpSpPr>
            <a:xfrm>
              <a:off x="7755915" y="2578474"/>
              <a:ext cx="707596" cy="683579"/>
              <a:chOff x="7224599" y="2043344"/>
              <a:chExt cx="707596" cy="683579"/>
            </a:xfrm>
          </p:grpSpPr>
          <p:sp>
            <p:nvSpPr>
              <p:cNvPr id="23" name="Isosceles Triangle 22"/>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4" name="Oval 23"/>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Rectangle 24"/>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04" name="Group 103"/>
            <p:cNvGrpSpPr/>
            <p:nvPr/>
          </p:nvGrpSpPr>
          <p:grpSpPr>
            <a:xfrm>
              <a:off x="7962553" y="3405575"/>
              <a:ext cx="1055657" cy="645110"/>
              <a:chOff x="8445270" y="1994516"/>
              <a:chExt cx="1055657" cy="645110"/>
            </a:xfrm>
          </p:grpSpPr>
          <p:sp>
            <p:nvSpPr>
              <p:cNvPr id="105" name="Rounded Rectangle 104"/>
              <p:cNvSpPr/>
              <p:nvPr/>
            </p:nvSpPr>
            <p:spPr>
              <a:xfrm>
                <a:off x="8445270"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6" name="Rounded Rectangle 105"/>
              <p:cNvSpPr/>
              <p:nvPr/>
            </p:nvSpPr>
            <p:spPr>
              <a:xfrm>
                <a:off x="8635356" y="2354061"/>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7" name="Rounded Rectangle 106"/>
              <p:cNvSpPr/>
              <p:nvPr/>
            </p:nvSpPr>
            <p:spPr>
              <a:xfrm>
                <a:off x="9049989" y="2364419"/>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8" name="Rounded Rectangle 107"/>
              <p:cNvSpPr/>
              <p:nvPr/>
            </p:nvSpPr>
            <p:spPr>
              <a:xfrm>
                <a:off x="9154698" y="1994516"/>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21" name="Group 120"/>
          <p:cNvGrpSpPr/>
          <p:nvPr/>
        </p:nvGrpSpPr>
        <p:grpSpPr>
          <a:xfrm>
            <a:off x="7504264" y="1223049"/>
            <a:ext cx="981205" cy="1026842"/>
            <a:chOff x="10060696" y="2495616"/>
            <a:chExt cx="1308273" cy="1369123"/>
          </a:xfrm>
        </p:grpSpPr>
        <p:grpSp>
          <p:nvGrpSpPr>
            <p:cNvPr id="109" name="Group 108"/>
            <p:cNvGrpSpPr/>
            <p:nvPr/>
          </p:nvGrpSpPr>
          <p:grpSpPr>
            <a:xfrm>
              <a:off x="10060696" y="2495616"/>
              <a:ext cx="612558" cy="812306"/>
              <a:chOff x="10441619" y="1994516"/>
              <a:chExt cx="612558" cy="812306"/>
            </a:xfrm>
          </p:grpSpPr>
          <p:sp>
            <p:nvSpPr>
              <p:cNvPr id="110" name="Diamond 109"/>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1" name="Diamond 110"/>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2" name="Oval 111"/>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3" name="Oval 112"/>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14" name="Group 113"/>
            <p:cNvGrpSpPr/>
            <p:nvPr/>
          </p:nvGrpSpPr>
          <p:grpSpPr>
            <a:xfrm>
              <a:off x="10756411" y="3052433"/>
              <a:ext cx="612558" cy="812306"/>
              <a:chOff x="10441619" y="1994516"/>
              <a:chExt cx="612558" cy="812306"/>
            </a:xfrm>
          </p:grpSpPr>
          <p:sp>
            <p:nvSpPr>
              <p:cNvPr id="115" name="Diamond 114"/>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6" name="Diamond 115"/>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7" name="Oval 116"/>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18" name="Oval 117"/>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5" name="Group 164"/>
          <p:cNvGrpSpPr/>
          <p:nvPr/>
        </p:nvGrpSpPr>
        <p:grpSpPr>
          <a:xfrm>
            <a:off x="2180353" y="3487968"/>
            <a:ext cx="784598" cy="962055"/>
            <a:chOff x="2943232" y="5059698"/>
            <a:chExt cx="1046130" cy="1282740"/>
          </a:xfrm>
        </p:grpSpPr>
        <p:grpSp>
          <p:nvGrpSpPr>
            <p:cNvPr id="126" name="Group 125"/>
            <p:cNvGrpSpPr/>
            <p:nvPr/>
          </p:nvGrpSpPr>
          <p:grpSpPr>
            <a:xfrm>
              <a:off x="3319099" y="5059698"/>
              <a:ext cx="670263" cy="643630"/>
              <a:chOff x="4545366" y="2078855"/>
              <a:chExt cx="670263" cy="643630"/>
            </a:xfrm>
          </p:grpSpPr>
          <p:sp>
            <p:nvSpPr>
              <p:cNvPr id="127" name="Rounded Rectangle 126"/>
              <p:cNvSpPr/>
              <p:nvPr/>
            </p:nvSpPr>
            <p:spPr>
              <a:xfrm>
                <a:off x="4545366" y="2078855"/>
                <a:ext cx="346229" cy="27520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8" name="Isosceles Triangle 127"/>
              <p:cNvSpPr/>
              <p:nvPr/>
            </p:nvSpPr>
            <p:spPr>
              <a:xfrm>
                <a:off x="4603070" y="2447278"/>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9" name="Oval 128"/>
              <p:cNvSpPr/>
              <p:nvPr/>
            </p:nvSpPr>
            <p:spPr>
              <a:xfrm>
                <a:off x="4922666" y="2354062"/>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31" name="Group 130"/>
            <p:cNvGrpSpPr/>
            <p:nvPr/>
          </p:nvGrpSpPr>
          <p:grpSpPr>
            <a:xfrm>
              <a:off x="2943232" y="5330383"/>
              <a:ext cx="306279" cy="1012055"/>
              <a:chOff x="6019057" y="2043344"/>
              <a:chExt cx="306279" cy="1012055"/>
            </a:xfrm>
          </p:grpSpPr>
          <p:sp>
            <p:nvSpPr>
              <p:cNvPr id="132" name="Diamond 131"/>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3" name="Right Triangle 132"/>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4" name="Hexagon 133"/>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4" name="Group 163"/>
          <p:cNvGrpSpPr/>
          <p:nvPr/>
        </p:nvGrpSpPr>
        <p:grpSpPr>
          <a:xfrm>
            <a:off x="4104620" y="3437749"/>
            <a:ext cx="574863" cy="1091797"/>
            <a:chOff x="5847266" y="4965708"/>
            <a:chExt cx="766484" cy="1455729"/>
          </a:xfrm>
        </p:grpSpPr>
        <p:grpSp>
          <p:nvGrpSpPr>
            <p:cNvPr id="139" name="Group 138"/>
            <p:cNvGrpSpPr/>
            <p:nvPr/>
          </p:nvGrpSpPr>
          <p:grpSpPr>
            <a:xfrm>
              <a:off x="5847266" y="4965708"/>
              <a:ext cx="306279" cy="1012055"/>
              <a:chOff x="6019057" y="2043344"/>
              <a:chExt cx="306279" cy="1012055"/>
            </a:xfrm>
          </p:grpSpPr>
          <p:sp>
            <p:nvSpPr>
              <p:cNvPr id="140" name="Diamond 139"/>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1" name="Right Triangle 140"/>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2" name="Hexagon 141"/>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43" name="Group 142"/>
            <p:cNvGrpSpPr/>
            <p:nvPr/>
          </p:nvGrpSpPr>
          <p:grpSpPr>
            <a:xfrm>
              <a:off x="6307471" y="5409382"/>
              <a:ext cx="306279" cy="1012055"/>
              <a:chOff x="6019057" y="2043344"/>
              <a:chExt cx="306279" cy="1012055"/>
            </a:xfrm>
          </p:grpSpPr>
          <p:sp>
            <p:nvSpPr>
              <p:cNvPr id="144" name="Diamond 143"/>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5" name="Right Triangle 144"/>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6" name="Hexagon 145"/>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163" name="Group 162"/>
          <p:cNvGrpSpPr/>
          <p:nvPr/>
        </p:nvGrpSpPr>
        <p:grpSpPr>
          <a:xfrm>
            <a:off x="6138304" y="3277935"/>
            <a:ext cx="574789" cy="1115195"/>
            <a:chOff x="9372572" y="4717908"/>
            <a:chExt cx="766385" cy="1486926"/>
          </a:xfrm>
        </p:grpSpPr>
        <p:grpSp>
          <p:nvGrpSpPr>
            <p:cNvPr id="147" name="Group 146"/>
            <p:cNvGrpSpPr/>
            <p:nvPr/>
          </p:nvGrpSpPr>
          <p:grpSpPr>
            <a:xfrm>
              <a:off x="9431361" y="5521255"/>
              <a:ext cx="707596" cy="683579"/>
              <a:chOff x="7224599" y="2043344"/>
              <a:chExt cx="707596" cy="683579"/>
            </a:xfrm>
          </p:grpSpPr>
          <p:sp>
            <p:nvSpPr>
              <p:cNvPr id="148" name="Isosceles Triangle 147"/>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9" name="Oval 148"/>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0" name="Rectangle 149"/>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55" name="Group 154"/>
            <p:cNvGrpSpPr/>
            <p:nvPr/>
          </p:nvGrpSpPr>
          <p:grpSpPr>
            <a:xfrm>
              <a:off x="9372572" y="4717908"/>
              <a:ext cx="707596" cy="683579"/>
              <a:chOff x="7224599" y="2043344"/>
              <a:chExt cx="707596" cy="683579"/>
            </a:xfrm>
          </p:grpSpPr>
          <p:sp>
            <p:nvSpPr>
              <p:cNvPr id="156" name="Isosceles Triangle 155"/>
              <p:cNvSpPr/>
              <p:nvPr/>
            </p:nvSpPr>
            <p:spPr>
              <a:xfrm>
                <a:off x="7430605" y="2043344"/>
                <a:ext cx="230820" cy="275207"/>
              </a:xfrm>
              <a:prstGeom prs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7" name="Oval 156"/>
              <p:cNvSpPr/>
              <p:nvPr/>
            </p:nvSpPr>
            <p:spPr>
              <a:xfrm>
                <a:off x="7224599" y="2426794"/>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8" name="Rectangle 157"/>
              <p:cNvSpPr/>
              <p:nvPr/>
            </p:nvSpPr>
            <p:spPr>
              <a:xfrm>
                <a:off x="7710253" y="2442838"/>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3" name="Group 2"/>
          <p:cNvGrpSpPr/>
          <p:nvPr/>
        </p:nvGrpSpPr>
        <p:grpSpPr>
          <a:xfrm>
            <a:off x="266757" y="3492961"/>
            <a:ext cx="789134" cy="1229752"/>
            <a:chOff x="343644" y="4200081"/>
            <a:chExt cx="1052178" cy="1639669"/>
          </a:xfrm>
        </p:grpSpPr>
        <p:grpSp>
          <p:nvGrpSpPr>
            <p:cNvPr id="175" name="Group 174"/>
            <p:cNvGrpSpPr/>
            <p:nvPr/>
          </p:nvGrpSpPr>
          <p:grpSpPr>
            <a:xfrm>
              <a:off x="369365" y="4200081"/>
              <a:ext cx="612558" cy="812306"/>
              <a:chOff x="10441619" y="1994516"/>
              <a:chExt cx="612558" cy="812306"/>
            </a:xfrm>
          </p:grpSpPr>
          <p:sp>
            <p:nvSpPr>
              <p:cNvPr id="176" name="Diamond 175"/>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7" name="Diamond 176"/>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8" name="Oval 177"/>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79" name="Oval 178"/>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0" name="Group 179"/>
            <p:cNvGrpSpPr/>
            <p:nvPr/>
          </p:nvGrpSpPr>
          <p:grpSpPr>
            <a:xfrm>
              <a:off x="343644" y="4991934"/>
              <a:ext cx="681755" cy="847816"/>
              <a:chOff x="2880803" y="2114366"/>
              <a:chExt cx="681755" cy="847816"/>
            </a:xfrm>
          </p:grpSpPr>
          <p:sp>
            <p:nvSpPr>
              <p:cNvPr id="181" name="Hexagon 180"/>
              <p:cNvSpPr/>
              <p:nvPr/>
            </p:nvSpPr>
            <p:spPr>
              <a:xfrm>
                <a:off x="2880803" y="2114366"/>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82" name="Picture 18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89427" y="2413986"/>
                <a:ext cx="280440" cy="286537"/>
              </a:xfrm>
              <a:prstGeom prst="rect">
                <a:avLst/>
              </a:prstGeom>
            </p:spPr>
          </p:pic>
          <p:sp>
            <p:nvSpPr>
              <p:cNvPr id="183" name="Diamond 182"/>
              <p:cNvSpPr/>
              <p:nvPr/>
            </p:nvSpPr>
            <p:spPr>
              <a:xfrm>
                <a:off x="3278472" y="2686975"/>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84" name="Group 183"/>
            <p:cNvGrpSpPr/>
            <p:nvPr/>
          </p:nvGrpSpPr>
          <p:grpSpPr>
            <a:xfrm>
              <a:off x="1089543" y="4384030"/>
              <a:ext cx="306279" cy="1012055"/>
              <a:chOff x="6019057" y="2043344"/>
              <a:chExt cx="306279" cy="1012055"/>
            </a:xfrm>
          </p:grpSpPr>
          <p:sp>
            <p:nvSpPr>
              <p:cNvPr id="185" name="Diamond 184"/>
              <p:cNvSpPr/>
              <p:nvPr/>
            </p:nvSpPr>
            <p:spPr>
              <a:xfrm>
                <a:off x="6019057" y="2043344"/>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6" name="Right Triangle 185"/>
              <p:cNvSpPr/>
              <p:nvPr/>
            </p:nvSpPr>
            <p:spPr>
              <a:xfrm>
                <a:off x="6085639" y="2411768"/>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87" name="Hexagon 186"/>
              <p:cNvSpPr/>
              <p:nvPr/>
            </p:nvSpPr>
            <p:spPr>
              <a:xfrm>
                <a:off x="6045690" y="2780192"/>
                <a:ext cx="257453" cy="275207"/>
              </a:xfrm>
              <a:prstGeom prst="hexagon">
                <a:avLst/>
              </a:prstGeom>
              <a:solidFill>
                <a:schemeClr val="tx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grpSp>
        <p:nvGrpSpPr>
          <p:cNvPr id="2" name="Group 1"/>
          <p:cNvGrpSpPr/>
          <p:nvPr/>
        </p:nvGrpSpPr>
        <p:grpSpPr>
          <a:xfrm>
            <a:off x="7581424" y="3575831"/>
            <a:ext cx="1020152" cy="721052"/>
            <a:chOff x="10096534" y="4310574"/>
            <a:chExt cx="1360202" cy="961403"/>
          </a:xfrm>
        </p:grpSpPr>
        <p:grpSp>
          <p:nvGrpSpPr>
            <p:cNvPr id="188" name="Group 187"/>
            <p:cNvGrpSpPr/>
            <p:nvPr/>
          </p:nvGrpSpPr>
          <p:grpSpPr>
            <a:xfrm>
              <a:off x="10096534" y="4310574"/>
              <a:ext cx="612558" cy="812306"/>
              <a:chOff x="10441619" y="1994516"/>
              <a:chExt cx="612558" cy="812306"/>
            </a:xfrm>
          </p:grpSpPr>
          <p:sp>
            <p:nvSpPr>
              <p:cNvPr id="189" name="Diamond 188"/>
              <p:cNvSpPr/>
              <p:nvPr/>
            </p:nvSpPr>
            <p:spPr>
              <a:xfrm>
                <a:off x="10441619" y="1994516"/>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0" name="Diamond 189"/>
              <p:cNvSpPr/>
              <p:nvPr/>
            </p:nvSpPr>
            <p:spPr>
              <a:xfrm>
                <a:off x="10441619" y="2318551"/>
                <a:ext cx="284086" cy="275207"/>
              </a:xfrm>
              <a:prstGeom prst="diamond">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1" name="Oval 190"/>
              <p:cNvSpPr/>
              <p:nvPr/>
            </p:nvSpPr>
            <p:spPr>
              <a:xfrm>
                <a:off x="10756776" y="2151587"/>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2" name="Oval 191"/>
              <p:cNvSpPr/>
              <p:nvPr/>
            </p:nvSpPr>
            <p:spPr>
              <a:xfrm>
                <a:off x="10761214" y="2531615"/>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193" name="Group 192"/>
            <p:cNvGrpSpPr/>
            <p:nvPr/>
          </p:nvGrpSpPr>
          <p:grpSpPr>
            <a:xfrm>
              <a:off x="10808666" y="4526254"/>
              <a:ext cx="648070" cy="745723"/>
              <a:chOff x="1189608" y="2114366"/>
              <a:chExt cx="648070" cy="745723"/>
            </a:xfrm>
          </p:grpSpPr>
          <p:sp>
            <p:nvSpPr>
              <p:cNvPr id="194" name="Rectangle 193"/>
              <p:cNvSpPr/>
              <p:nvPr/>
            </p:nvSpPr>
            <p:spPr>
              <a:xfrm>
                <a:off x="1189608" y="2114366"/>
                <a:ext cx="221942" cy="28408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5" name="Oval 194"/>
              <p:cNvSpPr/>
              <p:nvPr/>
            </p:nvSpPr>
            <p:spPr>
              <a:xfrm>
                <a:off x="1544715" y="2309673"/>
                <a:ext cx="292963" cy="27520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6" name="Right Triangle 195"/>
              <p:cNvSpPr/>
              <p:nvPr/>
            </p:nvSpPr>
            <p:spPr>
              <a:xfrm>
                <a:off x="1522520" y="2584882"/>
                <a:ext cx="239697" cy="275207"/>
              </a:xfrm>
              <a:prstGeom prst="rtTriangl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
        <p:nvSpPr>
          <p:cNvPr id="123" name="Rectangle 122"/>
          <p:cNvSpPr/>
          <p:nvPr/>
        </p:nvSpPr>
        <p:spPr>
          <a:xfrm>
            <a:off x="156725" y="1559170"/>
            <a:ext cx="761090" cy="63678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5" name="Rectangle 124"/>
          <p:cNvSpPr/>
          <p:nvPr/>
        </p:nvSpPr>
        <p:spPr>
          <a:xfrm>
            <a:off x="8067475" y="3713967"/>
            <a:ext cx="761090" cy="63678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2" name="TextBox 121"/>
          <p:cNvSpPr txBox="1"/>
          <p:nvPr/>
        </p:nvSpPr>
        <p:spPr>
          <a:xfrm>
            <a:off x="2335263" y="40360"/>
            <a:ext cx="4621330" cy="461665"/>
          </a:xfrm>
          <a:prstGeom prst="rect">
            <a:avLst/>
          </a:prstGeom>
          <a:noFill/>
        </p:spPr>
        <p:txBody>
          <a:bodyPr wrap="none" rtlCol="0">
            <a:spAutoFit/>
          </a:bodyPr>
          <a:lstStyle/>
          <a:p>
            <a:r>
              <a:rPr lang="en-US" sz="2400" b="1" dirty="0"/>
              <a:t>Shared Substructure Within Motifs</a:t>
            </a:r>
          </a:p>
        </p:txBody>
      </p:sp>
      <p:pic>
        <p:nvPicPr>
          <p:cNvPr id="4" name="Audio 3">
            <a:hlinkClick r:id="" action="ppaction://media"/>
            <a:extLst>
              <a:ext uri="{FF2B5EF4-FFF2-40B4-BE49-F238E27FC236}">
                <a16:creationId xmlns:a16="http://schemas.microsoft.com/office/drawing/2014/main" id="{3A1A2119-0984-ED4A-AA4B-243A6EAF2F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898671688"/>
      </p:ext>
    </p:extLst>
  </p:cSld>
  <p:clrMapOvr>
    <a:masterClrMapping/>
  </p:clrMapOvr>
  <mc:AlternateContent xmlns:mc="http://schemas.openxmlformats.org/markup-compatibility/2006">
    <mc:Choice xmlns:p14="http://schemas.microsoft.com/office/powerpoint/2010/main" Requires="p14">
      <p:transition spd="slow" p14:dur="2000" advTm="4664"/>
    </mc:Choice>
    <mc:Fallback>
      <p:transition spd="slow" advTm="46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11099</TotalTime>
  <Words>3211</Words>
  <Application>Microsoft Macintosh PowerPoint</Application>
  <PresentationFormat>On-screen Show (16:9)</PresentationFormat>
  <Paragraphs>371</Paragraphs>
  <Slides>37</Slides>
  <Notes>37</Notes>
  <HiddenSlides>0</HiddenSlides>
  <MMClips>37</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37</vt:i4>
      </vt:variant>
    </vt:vector>
  </HeadingPairs>
  <TitlesOfParts>
    <vt:vector size="44" baseType="lpstr">
      <vt:lpstr>Arial</vt:lpstr>
      <vt:lpstr>Calibri</vt:lpstr>
      <vt:lpstr>Calibri Light</vt:lpstr>
      <vt:lpstr>Cambria Math</vt:lpstr>
      <vt:lpstr>Wingdings</vt:lpstr>
      <vt:lpstr>1_Office Theme</vt:lpstr>
      <vt:lpstr>2_Office Theme</vt:lpstr>
      <vt:lpstr>Deep CNNs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Given Labeled Training Images, How do we Learn the Parameters of the CNN?</vt:lpstr>
      <vt:lpstr>Given Labeled Training Images, How do we Learn the Parameters of the CNN?</vt:lpstr>
      <vt:lpstr>Architecture (specified) vs Parameters (learned)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Matthew Engelhard, M.D., Ph.D.</dc:creator>
  <cp:lastModifiedBy>Matthew Engelhard, M.D., Ph.D.</cp:lastModifiedBy>
  <cp:revision>330</cp:revision>
  <cp:lastPrinted>2018-06-22T18:27:38Z</cp:lastPrinted>
  <dcterms:created xsi:type="dcterms:W3CDTF">2018-06-03T14:52:22Z</dcterms:created>
  <dcterms:modified xsi:type="dcterms:W3CDTF">2021-06-04T21:36:41Z</dcterms:modified>
</cp:coreProperties>
</file>